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12"/>
  </p:normalViewPr>
  <p:slideViewPr>
    <p:cSldViewPr snapToGrid="0" snapToObjects="1">
      <p:cViewPr varScale="1">
        <p:scale>
          <a:sx n="102" d="100"/>
          <a:sy n="102" d="100"/>
        </p:scale>
        <p:origin x="41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8C9745-671A-A64B-857E-E3F1C5D3B297}" type="datetimeFigureOut">
              <a:rPr lang="da-DK" smtClean="0"/>
              <a:t>09/08/2017</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2D865-CD99-4845-B484-8CE6CC9DA584}" type="slidenum">
              <a:rPr lang="da-DK" smtClean="0"/>
              <a:t>‹nr.›</a:t>
            </a:fld>
            <a:endParaRPr lang="da-DK"/>
          </a:p>
        </p:txBody>
      </p:sp>
    </p:spTree>
    <p:extLst>
      <p:ext uri="{BB962C8B-B14F-4D97-AF65-F5344CB8AC3E}">
        <p14:creationId xmlns:p14="http://schemas.microsoft.com/office/powerpoint/2010/main" val="32857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23B2D865-CD99-4845-B484-8CE6CC9DA584}" type="slidenum">
              <a:rPr lang="da-DK" smtClean="0"/>
              <a:t>1</a:t>
            </a:fld>
            <a:endParaRPr lang="da-DK"/>
          </a:p>
        </p:txBody>
      </p:sp>
    </p:spTree>
    <p:extLst>
      <p:ext uri="{BB962C8B-B14F-4D97-AF65-F5344CB8AC3E}">
        <p14:creationId xmlns:p14="http://schemas.microsoft.com/office/powerpoint/2010/main" val="331780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masteren</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C628BA85-A5FC-1848-9668-6B8C4D5EABAE}" type="datetimeFigureOut">
              <a:rPr lang="da-DK" smtClean="0"/>
              <a:t>09/08/2017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369578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628BA85-A5FC-1848-9668-6B8C4D5EABAE}" type="datetimeFigureOut">
              <a:rPr lang="da-DK" smtClean="0"/>
              <a:t>09/08/2017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44937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628BA85-A5FC-1848-9668-6B8C4D5EABAE}" type="datetimeFigureOut">
              <a:rPr lang="da-DK" smtClean="0"/>
              <a:t>09/08/2017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2129643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628BA85-A5FC-1848-9668-6B8C4D5EABAE}" type="datetimeFigureOut">
              <a:rPr lang="da-DK" smtClean="0"/>
              <a:t>09/08/2017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77210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masteren</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C628BA85-A5FC-1848-9668-6B8C4D5EABAE}" type="datetimeFigureOut">
              <a:rPr lang="da-DK" smtClean="0"/>
              <a:t>09/08/2017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30258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C628BA85-A5FC-1848-9668-6B8C4D5EABAE}" type="datetimeFigureOut">
              <a:rPr lang="da-DK" smtClean="0"/>
              <a:t>09/08/2017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37413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masteren</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C628BA85-A5FC-1848-9668-6B8C4D5EABAE}" type="datetimeFigureOut">
              <a:rPr lang="da-DK" smtClean="0"/>
              <a:t>09/08/2017</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87127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C628BA85-A5FC-1848-9668-6B8C4D5EABAE}" type="datetimeFigureOut">
              <a:rPr lang="da-DK" smtClean="0"/>
              <a:t>09/08/2017</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14403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628BA85-A5FC-1848-9668-6B8C4D5EABAE}" type="datetimeFigureOut">
              <a:rPr lang="da-DK" smtClean="0"/>
              <a:t>09/08/2017</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37696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masteren</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C628BA85-A5FC-1848-9668-6B8C4D5EABAE}" type="datetimeFigureOut">
              <a:rPr lang="da-DK" smtClean="0"/>
              <a:t>09/08/2017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1426891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masteren</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Træk billede til pladsholder, eller klik på symbol for at tilføje</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C628BA85-A5FC-1848-9668-6B8C4D5EABAE}" type="datetimeFigureOut">
              <a:rPr lang="da-DK" smtClean="0"/>
              <a:t>09/08/2017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AC09261-8E15-6B44-BF8B-353795F32652}" type="slidenum">
              <a:rPr lang="da-DK" smtClean="0"/>
              <a:t>‹nr.›</a:t>
            </a:fld>
            <a:endParaRPr lang="da-DK"/>
          </a:p>
        </p:txBody>
      </p:sp>
    </p:spTree>
    <p:extLst>
      <p:ext uri="{BB962C8B-B14F-4D97-AF65-F5344CB8AC3E}">
        <p14:creationId xmlns:p14="http://schemas.microsoft.com/office/powerpoint/2010/main" val="8219915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8BA85-A5FC-1848-9668-6B8C4D5EABAE}" type="datetimeFigureOut">
              <a:rPr lang="da-DK" smtClean="0"/>
              <a:t>09/08/2017</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09261-8E15-6B44-BF8B-353795F32652}" type="slidenum">
              <a:rPr lang="da-DK" smtClean="0"/>
              <a:t>‹nr.›</a:t>
            </a:fld>
            <a:endParaRPr lang="da-DK"/>
          </a:p>
        </p:txBody>
      </p:sp>
    </p:spTree>
    <p:extLst>
      <p:ext uri="{BB962C8B-B14F-4D97-AF65-F5344CB8AC3E}">
        <p14:creationId xmlns:p14="http://schemas.microsoft.com/office/powerpoint/2010/main" val="438087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1.Lektion</a:t>
            </a:r>
            <a:endParaRPr lang="da-DK" dirty="0"/>
          </a:p>
        </p:txBody>
      </p:sp>
      <p:sp>
        <p:nvSpPr>
          <p:cNvPr id="3" name="Undertitel 2"/>
          <p:cNvSpPr>
            <a:spLocks noGrp="1"/>
          </p:cNvSpPr>
          <p:nvPr>
            <p:ph type="subTitle" idx="1"/>
          </p:nvPr>
        </p:nvSpPr>
        <p:spPr/>
        <p:txBody>
          <a:bodyPr/>
          <a:lstStyle/>
          <a:p>
            <a:r>
              <a:rPr lang="da-DK" dirty="0" smtClean="0"/>
              <a:t>Forløbet: Unge </a:t>
            </a:r>
            <a:r>
              <a:rPr lang="mr-IN" dirty="0" smtClean="0"/>
              <a:t>–</a:t>
            </a:r>
            <a:r>
              <a:rPr lang="da-DK" dirty="0" smtClean="0"/>
              <a:t> identitet, socialisering og sociale medier</a:t>
            </a:r>
            <a:endParaRPr lang="da-DK" dirty="0"/>
          </a:p>
        </p:txBody>
      </p:sp>
      <p:pic>
        <p:nvPicPr>
          <p:cNvPr id="6" name="Billed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38800"/>
            <a:ext cx="12349898" cy="1058562"/>
          </a:xfrm>
          <a:prstGeom prst="rect">
            <a:avLst/>
          </a:prstGeom>
        </p:spPr>
      </p:pic>
    </p:spTree>
    <p:extLst>
      <p:ext uri="{BB962C8B-B14F-4D97-AF65-F5344CB8AC3E}">
        <p14:creationId xmlns:p14="http://schemas.microsoft.com/office/powerpoint/2010/main" val="81271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600" dirty="0" smtClean="0"/>
              <a:t>Overordnede spørgsmål og dagsorden til lektion 1</a:t>
            </a:r>
            <a:endParaRPr lang="da-DK" dirty="0"/>
          </a:p>
        </p:txBody>
      </p:sp>
      <p:sp>
        <p:nvSpPr>
          <p:cNvPr id="3" name="Pladsholder til indhold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da-DK" dirty="0" smtClean="0"/>
              <a:t>Overordnede spørgsmål til lektion 1</a:t>
            </a:r>
          </a:p>
          <a:p>
            <a:pPr marL="0" marR="0" lvl="0" indent="0" defTabSz="914400" eaLnBrk="1" fontAlgn="auto" latinLnBrk="0" hangingPunct="1">
              <a:lnSpc>
                <a:spcPct val="100000"/>
              </a:lnSpc>
              <a:spcBef>
                <a:spcPts val="0"/>
              </a:spcBef>
              <a:spcAft>
                <a:spcPts val="0"/>
              </a:spcAft>
              <a:buClrTx/>
              <a:buSzTx/>
              <a:buFontTx/>
              <a:buNone/>
              <a:tabLst/>
              <a:defRPr/>
            </a:pPr>
            <a:r>
              <a:rPr lang="mr-IN" dirty="0" smtClean="0"/>
              <a:t>–</a:t>
            </a:r>
            <a:r>
              <a:rPr lang="da-DK" dirty="0" smtClean="0"/>
              <a:t> Hvad indeholder faget samfundsfag og hvad skal jeg kunne som elev?</a:t>
            </a:r>
          </a:p>
          <a:p>
            <a:pPr marR="0" lvl="0" defTabSz="914400" eaLnBrk="1" fontAlgn="auto" latinLnBrk="0" hangingPunct="1">
              <a:lnSpc>
                <a:spcPct val="100000"/>
              </a:lnSpc>
              <a:spcBef>
                <a:spcPts val="0"/>
              </a:spcBef>
              <a:spcAft>
                <a:spcPts val="0"/>
              </a:spcAft>
              <a:buClrTx/>
              <a:buSzTx/>
              <a:buFontTx/>
              <a:buChar char="-"/>
              <a:tabLst/>
              <a:defRPr/>
            </a:pPr>
            <a:r>
              <a:rPr lang="da-DK" dirty="0" smtClean="0"/>
              <a:t>Hvad handler digital krænkelseskultur om?</a:t>
            </a:r>
          </a:p>
          <a:p>
            <a:pPr marL="0" marR="0" lvl="0" indent="0" defTabSz="914400" eaLnBrk="1" fontAlgn="auto" latinLnBrk="0" hangingPunct="1">
              <a:lnSpc>
                <a:spcPct val="100000"/>
              </a:lnSpc>
              <a:spcBef>
                <a:spcPts val="0"/>
              </a:spcBef>
              <a:spcAft>
                <a:spcPts val="0"/>
              </a:spcAft>
              <a:buClrTx/>
              <a:buSzTx/>
              <a:buNone/>
              <a:tabLst/>
              <a:defRPr/>
            </a:pPr>
            <a:endParaRPr lang="da-DK" dirty="0"/>
          </a:p>
          <a:p>
            <a:pPr marL="514350" marR="0" lvl="0" indent="-514350" defTabSz="914400" eaLnBrk="1" fontAlgn="auto" latinLnBrk="0" hangingPunct="1">
              <a:lnSpc>
                <a:spcPct val="100000"/>
              </a:lnSpc>
              <a:spcBef>
                <a:spcPts val="0"/>
              </a:spcBef>
              <a:spcAft>
                <a:spcPts val="0"/>
              </a:spcAft>
              <a:buClrTx/>
              <a:buSzTx/>
              <a:buAutoNum type="arabicPeriod"/>
              <a:tabLst/>
              <a:defRPr/>
            </a:pPr>
            <a:r>
              <a:rPr lang="da-DK" dirty="0" smtClean="0"/>
              <a:t>Velkomst og læreroplæg (5 min)</a:t>
            </a:r>
          </a:p>
          <a:p>
            <a:pPr marL="514350" marR="0" lvl="0" indent="-514350" defTabSz="914400" eaLnBrk="1" fontAlgn="auto" latinLnBrk="0" hangingPunct="1">
              <a:lnSpc>
                <a:spcPct val="100000"/>
              </a:lnSpc>
              <a:spcBef>
                <a:spcPts val="0"/>
              </a:spcBef>
              <a:spcAft>
                <a:spcPts val="0"/>
              </a:spcAft>
              <a:buClrTx/>
              <a:buSzTx/>
              <a:buAutoNum type="arabicPeriod"/>
              <a:tabLst/>
              <a:defRPr/>
            </a:pPr>
            <a:r>
              <a:rPr lang="da-DK" dirty="0" smtClean="0"/>
              <a:t>Læsepause og kort diskussion (15 min)</a:t>
            </a:r>
          </a:p>
          <a:p>
            <a:pPr marL="514350" marR="0" lvl="0" indent="-514350" defTabSz="914400" eaLnBrk="1" fontAlgn="auto" latinLnBrk="0" hangingPunct="1">
              <a:lnSpc>
                <a:spcPct val="100000"/>
              </a:lnSpc>
              <a:spcBef>
                <a:spcPts val="0"/>
              </a:spcBef>
              <a:spcAft>
                <a:spcPts val="0"/>
              </a:spcAft>
              <a:buClrTx/>
              <a:buSzTx/>
              <a:buAutoNum type="arabicPeriod"/>
              <a:tabLst/>
              <a:defRPr/>
            </a:pPr>
            <a:r>
              <a:rPr lang="da-DK" dirty="0" smtClean="0"/>
              <a:t>Gruppearbejde om nøgenbilleder, digitale krænkelser samt opstilling af etisk </a:t>
            </a:r>
            <a:r>
              <a:rPr lang="da-DK" dirty="0" err="1" smtClean="0"/>
              <a:t>kodekst</a:t>
            </a:r>
            <a:r>
              <a:rPr lang="da-DK" dirty="0" smtClean="0"/>
              <a:t> for klassen/holdet (20 min)</a:t>
            </a:r>
          </a:p>
          <a:p>
            <a:pPr marL="514350" marR="0" lvl="0" indent="-514350" defTabSz="914400" eaLnBrk="1" fontAlgn="auto" latinLnBrk="0" hangingPunct="1">
              <a:lnSpc>
                <a:spcPct val="100000"/>
              </a:lnSpc>
              <a:spcBef>
                <a:spcPts val="0"/>
              </a:spcBef>
              <a:spcAft>
                <a:spcPts val="0"/>
              </a:spcAft>
              <a:buClrTx/>
              <a:buSzTx/>
              <a:buAutoNum type="arabicPeriod"/>
              <a:tabLst/>
              <a:defRPr/>
            </a:pPr>
            <a:r>
              <a:rPr lang="da-DK" dirty="0" smtClean="0"/>
              <a:t>Opsamling</a:t>
            </a:r>
            <a:endParaRPr lang="da-DK" dirty="0"/>
          </a:p>
        </p:txBody>
      </p:sp>
    </p:spTree>
    <p:extLst>
      <p:ext uri="{BB962C8B-B14F-4D97-AF65-F5344CB8AC3E}">
        <p14:creationId xmlns:p14="http://schemas.microsoft.com/office/powerpoint/2010/main" val="25288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Hævnporno og digitalkrænkelse </a:t>
            </a:r>
            <a:endParaRPr lang="da-DK" dirty="0"/>
          </a:p>
        </p:txBody>
      </p:sp>
      <p:sp>
        <p:nvSpPr>
          <p:cNvPr id="3" name="Pladsholder til indhold 2"/>
          <p:cNvSpPr>
            <a:spLocks noGrp="1"/>
          </p:cNvSpPr>
          <p:nvPr>
            <p:ph idx="1"/>
          </p:nvPr>
        </p:nvSpPr>
        <p:spPr/>
        <p:txBody>
          <a:bodyPr/>
          <a:lstStyle/>
          <a:p>
            <a:r>
              <a:rPr lang="da-DK" b="1" dirty="0" smtClean="0"/>
              <a:t>Hævnporno</a:t>
            </a:r>
            <a:r>
              <a:rPr lang="da-DK" dirty="0" smtClean="0"/>
              <a:t>: er udtryk for det fænomen, hvor en person lægger billeder eller filmklip ud af seksuel karakter, hvor den ene person (den der lægger det ud) selv deltager eller er tilskuer </a:t>
            </a:r>
            <a:r>
              <a:rPr lang="mr-IN" dirty="0" smtClean="0"/>
              <a:t>–</a:t>
            </a:r>
            <a:r>
              <a:rPr lang="da-DK" dirty="0" smtClean="0"/>
              <a:t> men hvor den anden person (kan være flere personer) ikke har givet samtykke til dette og derfor krænkes.</a:t>
            </a:r>
          </a:p>
          <a:p>
            <a:endParaRPr lang="da-DK" dirty="0"/>
          </a:p>
          <a:p>
            <a:r>
              <a:rPr lang="da-DK" b="1" dirty="0" smtClean="0"/>
              <a:t>Digitalkrænkelse</a:t>
            </a:r>
            <a:r>
              <a:rPr lang="da-DK" dirty="0" smtClean="0"/>
              <a:t>: Handler om at børn, unge og voksne krænkes via de digitale sociale medier bl.a. i form af udstilling og deling af nøgenbilleder</a:t>
            </a:r>
            <a:endParaRPr lang="da-DK" dirty="0"/>
          </a:p>
        </p:txBody>
      </p:sp>
    </p:spTree>
    <p:extLst>
      <p:ext uri="{BB962C8B-B14F-4D97-AF65-F5344CB8AC3E}">
        <p14:creationId xmlns:p14="http://schemas.microsoft.com/office/powerpoint/2010/main" val="181647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Gruppearbejde med følgende spørgsmål </a:t>
            </a:r>
            <a:endParaRPr lang="da-DK" dirty="0"/>
          </a:p>
        </p:txBody>
      </p:sp>
      <p:sp>
        <p:nvSpPr>
          <p:cNvPr id="3" name="Pladsholder til indhold 2"/>
          <p:cNvSpPr>
            <a:spLocks noGrp="1"/>
          </p:cNvSpPr>
          <p:nvPr>
            <p:ph idx="1"/>
          </p:nvPr>
        </p:nvSpPr>
        <p:spPr/>
        <p:txBody>
          <a:bodyPr>
            <a:normAutofit fontScale="85000" lnSpcReduction="20000"/>
          </a:bodyPr>
          <a:lstStyle/>
          <a:p>
            <a:pPr marL="514350" indent="-514350">
              <a:buFont typeface="+mj-lt"/>
              <a:buAutoNum type="arabicPeriod"/>
            </a:pPr>
            <a:r>
              <a:rPr lang="da-DK" dirty="0"/>
              <a:t>Hvad er deling af nøgenbilleder og hævnporno? </a:t>
            </a:r>
            <a:endParaRPr lang="da-DK" dirty="0" smtClean="0"/>
          </a:p>
          <a:p>
            <a:pPr marL="514350" indent="-514350">
              <a:buFont typeface="+mj-lt"/>
              <a:buAutoNum type="arabicPeriod"/>
            </a:pPr>
            <a:r>
              <a:rPr lang="da-DK" dirty="0" smtClean="0"/>
              <a:t>Hvad </a:t>
            </a:r>
            <a:r>
              <a:rPr lang="da-DK" dirty="0"/>
              <a:t>menes med digital krænkelseskultur? </a:t>
            </a:r>
            <a:endParaRPr lang="da-DK" dirty="0" smtClean="0"/>
          </a:p>
          <a:p>
            <a:pPr marL="514350" indent="-514350">
              <a:buFont typeface="+mj-lt"/>
              <a:buAutoNum type="arabicPeriod"/>
            </a:pPr>
            <a:r>
              <a:rPr lang="da-DK" dirty="0" smtClean="0"/>
              <a:t>Hvordan </a:t>
            </a:r>
            <a:r>
              <a:rPr lang="da-DK" dirty="0"/>
              <a:t>og hvorfor er dette fænomen opstået? </a:t>
            </a:r>
            <a:endParaRPr lang="da-DK" dirty="0" smtClean="0"/>
          </a:p>
          <a:p>
            <a:pPr marL="514350" indent="-514350">
              <a:buFont typeface="+mj-lt"/>
              <a:buAutoNum type="arabicPeriod"/>
            </a:pPr>
            <a:r>
              <a:rPr lang="da-DK" dirty="0" smtClean="0"/>
              <a:t>Hvorfor </a:t>
            </a:r>
            <a:r>
              <a:rPr lang="da-DK" dirty="0"/>
              <a:t>kan deling af disse billeder være ubehagelige for den person, som er på billederne? </a:t>
            </a:r>
            <a:endParaRPr lang="da-DK" dirty="0" smtClean="0"/>
          </a:p>
          <a:p>
            <a:pPr marL="514350" indent="-514350">
              <a:buFont typeface="+mj-lt"/>
              <a:buAutoNum type="arabicPeriod"/>
            </a:pPr>
            <a:r>
              <a:rPr lang="da-DK" dirty="0" smtClean="0"/>
              <a:t>Er </a:t>
            </a:r>
            <a:r>
              <a:rPr lang="da-DK" dirty="0"/>
              <a:t>det ok, at dele intime billeder af hinanden på nettet? </a:t>
            </a:r>
          </a:p>
          <a:p>
            <a:pPr marL="514350" indent="-514350">
              <a:buFont typeface="+mj-lt"/>
              <a:buAutoNum type="arabicPeriod"/>
            </a:pPr>
            <a:r>
              <a:rPr lang="da-DK" dirty="0" smtClean="0"/>
              <a:t>Hvordan </a:t>
            </a:r>
            <a:r>
              <a:rPr lang="da-DK" dirty="0"/>
              <a:t>skal vi komme deling af specielt nøgenbilleder til livs? </a:t>
            </a:r>
            <a:endParaRPr lang="da-DK" dirty="0" smtClean="0"/>
          </a:p>
          <a:p>
            <a:pPr marL="514350" indent="-514350">
              <a:buFont typeface="+mj-lt"/>
              <a:buAutoNum type="arabicPeriod"/>
            </a:pPr>
            <a:r>
              <a:rPr lang="da-DK" dirty="0" smtClean="0"/>
              <a:t>Er </a:t>
            </a:r>
            <a:r>
              <a:rPr lang="da-DK" dirty="0"/>
              <a:t>deling af intime billeder den eneste form for digital-krænkelseskultur, som I kender til. Her skal I komme med konkrete eksempler (skriv dem ned. </a:t>
            </a:r>
            <a:endParaRPr lang="da-DK" dirty="0" smtClean="0"/>
          </a:p>
          <a:p>
            <a:pPr marL="514350" indent="-514350">
              <a:buFont typeface="+mj-lt"/>
              <a:buAutoNum type="arabicPeriod"/>
            </a:pPr>
            <a:r>
              <a:rPr lang="da-DK" dirty="0" smtClean="0"/>
              <a:t>Kom </a:t>
            </a:r>
            <a:r>
              <a:rPr lang="da-DK" dirty="0"/>
              <a:t>med forslag til, hvilke værdier, som skal stå helt centralt i jeres etiske(moralske) kodeks for, hvordan I, i klassen, vil kommunikere med hinanden på de sociale medier, men også i den fysiske verden.</a:t>
            </a:r>
          </a:p>
        </p:txBody>
      </p:sp>
    </p:spTree>
    <p:extLst>
      <p:ext uri="{BB962C8B-B14F-4D97-AF65-F5344CB8AC3E}">
        <p14:creationId xmlns:p14="http://schemas.microsoft.com/office/powerpoint/2010/main" val="788395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Klassens etiske værdisæt</a:t>
            </a:r>
            <a:endParaRPr lang="da-DK" dirty="0"/>
          </a:p>
        </p:txBody>
      </p:sp>
      <p:sp>
        <p:nvSpPr>
          <p:cNvPr id="3" name="Pladsholder til indhold 2"/>
          <p:cNvSpPr>
            <a:spLocks noGrp="1"/>
          </p:cNvSpPr>
          <p:nvPr>
            <p:ph idx="1"/>
          </p:nvPr>
        </p:nvSpPr>
        <p:spPr/>
        <p:txBody>
          <a:bodyPr/>
          <a:lstStyle/>
          <a:p>
            <a:r>
              <a:rPr lang="da-DK" dirty="0" smtClean="0"/>
              <a:t>Et etisk værdisæt eller kodeks handler om, at man opstiller en række værdier som fx gensidig respekt, tolerance, kammeratskab osv. der samlet set udgør en moralsk ramme omkring det sociale samvær, der skal kendetegne denne klasse. </a:t>
            </a:r>
          </a:p>
          <a:p>
            <a:pPr marL="0" indent="0">
              <a:buNone/>
            </a:pPr>
            <a:endParaRPr lang="da-DK" b="1" i="1" dirty="0" smtClean="0"/>
          </a:p>
          <a:p>
            <a:pPr marL="0" indent="0">
              <a:buNone/>
            </a:pPr>
            <a:endParaRPr lang="da-DK" b="1" i="1" dirty="0"/>
          </a:p>
          <a:p>
            <a:pPr marL="0" indent="0" algn="ctr">
              <a:buNone/>
            </a:pPr>
            <a:r>
              <a:rPr lang="da-DK" b="1" i="1" dirty="0" smtClean="0"/>
              <a:t>Hvad skal være jeres etiske kodeks? </a:t>
            </a:r>
            <a:endParaRPr lang="da-DK" b="1" i="1" dirty="0"/>
          </a:p>
        </p:txBody>
      </p:sp>
    </p:spTree>
    <p:extLst>
      <p:ext uri="{BB962C8B-B14F-4D97-AF65-F5344CB8AC3E}">
        <p14:creationId xmlns:p14="http://schemas.microsoft.com/office/powerpoint/2010/main" val="162235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67811" y="2755819"/>
            <a:ext cx="11097590" cy="584775"/>
          </a:xfrm>
          <a:prstGeom prst="rect">
            <a:avLst/>
          </a:prstGeom>
        </p:spPr>
        <p:txBody>
          <a:bodyPr wrap="none">
            <a:spAutoFit/>
          </a:bodyPr>
          <a:lstStyle/>
          <a:p>
            <a:r>
              <a:rPr lang="da-DK" sz="3200" dirty="0"/>
              <a:t>Hvordan laver man en interview</a:t>
            </a:r>
            <a:r>
              <a:rPr lang="da-DK" sz="3200" dirty="0" smtClean="0"/>
              <a:t>? Se s.32-33 i Luk Samfundet Op! </a:t>
            </a:r>
            <a:endParaRPr lang="da-DK" sz="3200" dirty="0"/>
          </a:p>
        </p:txBody>
      </p:sp>
    </p:spTree>
    <p:extLst>
      <p:ext uri="{BB962C8B-B14F-4D97-AF65-F5344CB8AC3E}">
        <p14:creationId xmlns:p14="http://schemas.microsoft.com/office/powerpoint/2010/main" val="830488026"/>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SO_præsentation" id="{99B1BA85-6825-1C4F-9BC1-4B562AFCA5F7}" vid="{6A9E9596-7178-7E46-AA6E-5EA6CBE4FC0D}"/>
    </a:ext>
  </a:ext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LSO_præsentation</Template>
  <TotalTime>1421</TotalTime>
  <Words>365</Words>
  <Application>Microsoft Macintosh PowerPoint</Application>
  <PresentationFormat>Widescreen</PresentationFormat>
  <Paragraphs>31</Paragraphs>
  <Slides>6</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6</vt:i4>
      </vt:variant>
    </vt:vector>
  </HeadingPairs>
  <TitlesOfParts>
    <vt:vector size="11" baseType="lpstr">
      <vt:lpstr>Calibri</vt:lpstr>
      <vt:lpstr>Calibri Light</vt:lpstr>
      <vt:lpstr>Mangal</vt:lpstr>
      <vt:lpstr>Arial</vt:lpstr>
      <vt:lpstr>Kontortema</vt:lpstr>
      <vt:lpstr>1.Lektion</vt:lpstr>
      <vt:lpstr>Overordnede spørgsmål og dagsorden til lektion 1</vt:lpstr>
      <vt:lpstr>Hævnporno og digitalkrænkelse </vt:lpstr>
      <vt:lpstr>Gruppearbejde med følgende spørgsmål </vt:lpstr>
      <vt:lpstr>Klassens etiske værdisæt</vt:lpstr>
      <vt:lpstr>PowerPoint-præsentation</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1.Lektion</dc:title>
  <dc:creator>Peter Brøndum</dc:creator>
  <cp:lastModifiedBy>Peter Brøndum</cp:lastModifiedBy>
  <cp:revision>3</cp:revision>
  <dcterms:created xsi:type="dcterms:W3CDTF">2017-08-08T08:40:49Z</dcterms:created>
  <dcterms:modified xsi:type="dcterms:W3CDTF">2017-08-09T08:24:07Z</dcterms:modified>
</cp:coreProperties>
</file>