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C9745-671A-A64B-857E-E3F1C5D3B297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2D865-CD99-4845-B484-8CE6CC9DA5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5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2D865-CD99-4845-B484-8CE6CC9DA58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78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957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937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964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210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58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3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12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403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696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689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199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8BA85-A5FC-1848-9668-6B8C4D5EABAE}" type="datetimeFigureOut">
              <a:rPr lang="da-DK" smtClean="0"/>
              <a:t>09/08/2017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9261-8E15-6B44-BF8B-353795F326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808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2. </a:t>
            </a:r>
            <a:r>
              <a:rPr lang="da-DK" smtClean="0"/>
              <a:t>lektion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Forløbet: Unge </a:t>
            </a:r>
            <a:r>
              <a:rPr lang="mr-IN" dirty="0"/>
              <a:t>–</a:t>
            </a:r>
            <a:r>
              <a:rPr lang="da-DK" dirty="0"/>
              <a:t> identitet, socialisering og sociale medier</a:t>
            </a:r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349898" cy="10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1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Overordnede spørgsmål og dagsorden til lektion 2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690689"/>
            <a:ext cx="10723323" cy="3948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 smtClean="0"/>
              <a:t>Overordnet spørgsmål </a:t>
            </a:r>
            <a:endParaRPr lang="da-DK" dirty="0"/>
          </a:p>
          <a:p>
            <a:r>
              <a:rPr lang="da-DK" dirty="0" smtClean="0"/>
              <a:t>Hvad handler socialisering om, og hvorledes socialiseres vi til dem vi er?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 smtClean="0"/>
              <a:t>Dagsorden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I grupper deles viden om bedsteforældres/forældres opvækstvilkår (10 min)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Læreroplæg omkring socialisering (15 min)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Kvalificering af viden fra de ældre generationer (elevinterviews) (15 min)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Opsamling (20  min)  </a:t>
            </a:r>
          </a:p>
          <a:p>
            <a:pPr marL="514350" indent="-514350">
              <a:buFont typeface="+mj-lt"/>
              <a:buAutoNum type="arabicPeriod"/>
            </a:pP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349898" cy="10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7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14191" y="164708"/>
            <a:ext cx="10515600" cy="1325563"/>
          </a:xfrm>
        </p:spPr>
        <p:txBody>
          <a:bodyPr/>
          <a:lstStyle/>
          <a:p>
            <a:pPr algn="ctr"/>
            <a:r>
              <a:rPr lang="da-DK" dirty="0" smtClean="0"/>
              <a:t>Bedsteforældre og forældres opvækstvilkår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7" y="1255989"/>
            <a:ext cx="9601199" cy="489359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349898" cy="10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socialisering for noget?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0242"/>
          </a:xfrm>
        </p:spPr>
        <p:txBody>
          <a:bodyPr/>
          <a:lstStyle/>
          <a:p>
            <a:pPr>
              <a:buNone/>
            </a:pPr>
            <a:r>
              <a:rPr lang="da-DK" b="1" dirty="0" smtClean="0">
                <a:latin typeface="Times New Roman" pitchFamily="18" charset="0"/>
                <a:cs typeface="Times New Roman" pitchFamily="18" charset="0"/>
              </a:rPr>
              <a:t>Socialisering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: Betyder</a:t>
            </a:r>
            <a:r>
              <a:rPr lang="da-DK" dirty="0">
                <a:latin typeface="Times New Roman" pitchFamily="18" charset="0"/>
                <a:cs typeface="Times New Roman" pitchFamily="18" charset="0"/>
              </a:rPr>
              <a:t>, at mennesker opdrages til at blive</a:t>
            </a:r>
          </a:p>
          <a:p>
            <a:pPr>
              <a:buNone/>
            </a:pPr>
            <a:r>
              <a:rPr lang="da-DK" dirty="0">
                <a:latin typeface="Times New Roman" pitchFamily="18" charset="0"/>
                <a:cs typeface="Times New Roman" pitchFamily="18" charset="0"/>
              </a:rPr>
              <a:t>en del af samfundet – vi indlærer de normer og værdier</a:t>
            </a:r>
          </a:p>
          <a:p>
            <a:pPr>
              <a:buNone/>
            </a:pPr>
            <a:r>
              <a:rPr lang="da-DK" dirty="0">
                <a:latin typeface="Times New Roman" pitchFamily="18" charset="0"/>
                <a:cs typeface="Times New Roman" pitchFamily="18" charset="0"/>
              </a:rPr>
              <a:t>som er nødvendige i samfundet, og som skaber</a:t>
            </a:r>
          </a:p>
          <a:p>
            <a:pPr>
              <a:buNone/>
            </a:pPr>
            <a:r>
              <a:rPr lang="da-DK" dirty="0">
                <a:latin typeface="Times New Roman" pitchFamily="18" charset="0"/>
                <a:cs typeface="Times New Roman" pitchFamily="18" charset="0"/>
              </a:rPr>
              <a:t>betingelser for at vi kan integrere os i samfundet.</a:t>
            </a:r>
          </a:p>
          <a:p>
            <a:pPr>
              <a:buNone/>
            </a:pPr>
            <a:endParaRPr lang="da-DK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a-DK" dirty="0">
                <a:latin typeface="Times New Roman" pitchFamily="18" charset="0"/>
                <a:cs typeface="Times New Roman" pitchFamily="18" charset="0"/>
              </a:rPr>
              <a:t>Der kan tales om forskellige former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for socialisering 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349898" cy="10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40285" y="0"/>
            <a:ext cx="10515600" cy="1325563"/>
          </a:xfrm>
        </p:spPr>
        <p:txBody>
          <a:bodyPr/>
          <a:lstStyle/>
          <a:p>
            <a:r>
              <a:rPr lang="da-DK" dirty="0" smtClean="0"/>
              <a:t>Primær, sekundær og dobbelt socialisering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349898" cy="105856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285" y="1422400"/>
            <a:ext cx="8819715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2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55830" y="39449"/>
            <a:ext cx="10515600" cy="1325563"/>
          </a:xfrm>
        </p:spPr>
        <p:txBody>
          <a:bodyPr/>
          <a:lstStyle/>
          <a:p>
            <a:r>
              <a:rPr lang="da-DK" dirty="0" smtClean="0"/>
              <a:t>Sommerfuglemodellen (dobbeltsocialisering)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367" y="1292124"/>
            <a:ext cx="6985000" cy="42037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349898" cy="10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9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88723" y="0"/>
            <a:ext cx="10515600" cy="1325563"/>
          </a:xfrm>
        </p:spPr>
        <p:txBody>
          <a:bodyPr/>
          <a:lstStyle/>
          <a:p>
            <a:pPr algn="ctr"/>
            <a:r>
              <a:rPr lang="da-DK" dirty="0" smtClean="0"/>
              <a:t>Forskellige familietyper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23" y="1325563"/>
            <a:ext cx="10163944" cy="407616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349898" cy="10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6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Forklar følgende begreber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er en socialiseringsarena? </a:t>
            </a:r>
            <a:r>
              <a:rPr lang="da-DK" dirty="0" smtClean="0"/>
              <a:t> </a:t>
            </a:r>
          </a:p>
          <a:p>
            <a:r>
              <a:rPr lang="da-DK" dirty="0" smtClean="0"/>
              <a:t>Hvad </a:t>
            </a:r>
            <a:r>
              <a:rPr lang="da-DK" dirty="0"/>
              <a:t>er det centrale ved en familie</a:t>
            </a:r>
            <a:r>
              <a:rPr lang="da-DK" dirty="0" smtClean="0"/>
              <a:t>?</a:t>
            </a:r>
          </a:p>
          <a:p>
            <a:r>
              <a:rPr lang="da-DK" dirty="0"/>
              <a:t>Hvad er individualiseringstendenser?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349898" cy="10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0937" y="0"/>
            <a:ext cx="10515600" cy="1325563"/>
          </a:xfrm>
        </p:spPr>
        <p:txBody>
          <a:bodyPr/>
          <a:lstStyle/>
          <a:p>
            <a:pPr algn="ctr"/>
            <a:r>
              <a:rPr lang="da-DK" dirty="0" err="1" smtClean="0"/>
              <a:t>Multisocialialiseringsmodellen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96" y="1083732"/>
            <a:ext cx="8505172" cy="487680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5772874"/>
            <a:ext cx="12349898" cy="10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9031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166</Words>
  <Application>Microsoft Macintosh PowerPoint</Application>
  <PresentationFormat>Widescreen</PresentationFormat>
  <Paragraphs>28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Mangal</vt:lpstr>
      <vt:lpstr>Times New Roman</vt:lpstr>
      <vt:lpstr>Arial</vt:lpstr>
      <vt:lpstr>Kontortema</vt:lpstr>
      <vt:lpstr>2. lektion</vt:lpstr>
      <vt:lpstr>Overordnede spørgsmål og dagsorden til lektion 2</vt:lpstr>
      <vt:lpstr>Bedsteforældre og forældres opvækstvilkår</vt:lpstr>
      <vt:lpstr>Hvad er socialisering for noget? </vt:lpstr>
      <vt:lpstr>Primær, sekundær og dobbelt socialisering</vt:lpstr>
      <vt:lpstr>Sommerfuglemodellen (dobbeltsocialisering)</vt:lpstr>
      <vt:lpstr>Forskellige familietyper</vt:lpstr>
      <vt:lpstr>Forklar følgende begreber</vt:lpstr>
      <vt:lpstr>Multisocialialiseringsmodellen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Bodil Mulla</dc:creator>
  <cp:lastModifiedBy>Peter Brøndum</cp:lastModifiedBy>
  <cp:revision>4</cp:revision>
  <dcterms:created xsi:type="dcterms:W3CDTF">2017-05-11T07:38:18Z</dcterms:created>
  <dcterms:modified xsi:type="dcterms:W3CDTF">2017-08-09T10:43:57Z</dcterms:modified>
</cp:coreProperties>
</file>