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12"/>
  </p:normalViewPr>
  <p:slideViewPr>
    <p:cSldViewPr snapToGrid="0" snapToObjects="1">
      <p:cViewPr varScale="1">
        <p:scale>
          <a:sx n="102" d="100"/>
          <a:sy n="102" d="100"/>
        </p:scale>
        <p:origin x="4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C9745-671A-A64B-857E-E3F1C5D3B297}" type="datetimeFigureOut">
              <a:rPr lang="da-DK" smtClean="0"/>
              <a:t>09/08/2017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2D865-CD99-4845-B484-8CE6CC9DA5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57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2D865-CD99-4845-B484-8CE6CC9DA584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780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BA85-A5FC-1848-9668-6B8C4D5EABAE}" type="datetimeFigureOut">
              <a:rPr lang="da-DK" smtClean="0"/>
              <a:t>09/08/2017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9261-8E15-6B44-BF8B-353795F326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9578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BA85-A5FC-1848-9668-6B8C4D5EABAE}" type="datetimeFigureOut">
              <a:rPr lang="da-DK" smtClean="0"/>
              <a:t>09/08/2017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9261-8E15-6B44-BF8B-353795F326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937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BA85-A5FC-1848-9668-6B8C4D5EABAE}" type="datetimeFigureOut">
              <a:rPr lang="da-DK" smtClean="0"/>
              <a:t>09/08/2017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9261-8E15-6B44-BF8B-353795F326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9643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BA85-A5FC-1848-9668-6B8C4D5EABAE}" type="datetimeFigureOut">
              <a:rPr lang="da-DK" smtClean="0"/>
              <a:t>09/08/2017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9261-8E15-6B44-BF8B-353795F326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210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BA85-A5FC-1848-9668-6B8C4D5EABAE}" type="datetimeFigureOut">
              <a:rPr lang="da-DK" smtClean="0"/>
              <a:t>09/08/2017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9261-8E15-6B44-BF8B-353795F326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58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BA85-A5FC-1848-9668-6B8C4D5EABAE}" type="datetimeFigureOut">
              <a:rPr lang="da-DK" smtClean="0"/>
              <a:t>09/08/2017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9261-8E15-6B44-BF8B-353795F326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13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BA85-A5FC-1848-9668-6B8C4D5EABAE}" type="datetimeFigureOut">
              <a:rPr lang="da-DK" smtClean="0"/>
              <a:t>09/08/2017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9261-8E15-6B44-BF8B-353795F326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12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BA85-A5FC-1848-9668-6B8C4D5EABAE}" type="datetimeFigureOut">
              <a:rPr lang="da-DK" smtClean="0"/>
              <a:t>09/08/2017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9261-8E15-6B44-BF8B-353795F326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403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BA85-A5FC-1848-9668-6B8C4D5EABAE}" type="datetimeFigureOut">
              <a:rPr lang="da-DK" smtClean="0"/>
              <a:t>09/08/2017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9261-8E15-6B44-BF8B-353795F326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696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BA85-A5FC-1848-9668-6B8C4D5EABAE}" type="datetimeFigureOut">
              <a:rPr lang="da-DK" smtClean="0"/>
              <a:t>09/08/2017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9261-8E15-6B44-BF8B-353795F326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689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BA85-A5FC-1848-9668-6B8C4D5EABAE}" type="datetimeFigureOut">
              <a:rPr lang="da-DK" smtClean="0"/>
              <a:t>09/08/2017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9261-8E15-6B44-BF8B-353795F326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199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8BA85-A5FC-1848-9668-6B8C4D5EABAE}" type="datetimeFigureOut">
              <a:rPr lang="da-DK" smtClean="0"/>
              <a:t>09/08/2017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09261-8E15-6B44-BF8B-353795F326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808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Lektion </a:t>
            </a:r>
            <a:r>
              <a:rPr lang="da-DK" dirty="0" smtClean="0"/>
              <a:t>7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Forløb: Unge identitet, socialisering og sociale medier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0"/>
            <a:ext cx="12349898" cy="10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12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872"/>
            <a:ext cx="10515600" cy="824848"/>
          </a:xfrm>
        </p:spPr>
        <p:txBody>
          <a:bodyPr>
            <a:normAutofit/>
          </a:bodyPr>
          <a:lstStyle/>
          <a:p>
            <a:r>
              <a:rPr lang="da-DK" sz="3200" dirty="0" smtClean="0"/>
              <a:t>Overordnet spørgsmål og dagsorden til </a:t>
            </a:r>
            <a:r>
              <a:rPr lang="da-DK" sz="3200" dirty="0" smtClean="0"/>
              <a:t>lektion 7 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926926"/>
            <a:ext cx="10515600" cy="525003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Overordnet spørgsmål til lektionen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dirty="0"/>
              <a:t>Hvor udbredt er sociale medier blandt unge? </a:t>
            </a:r>
            <a:endParaRPr lang="da-DK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dirty="0" smtClean="0"/>
              <a:t>Hvorfor </a:t>
            </a:r>
            <a:r>
              <a:rPr lang="da-DK" dirty="0"/>
              <a:t>har forskellige sociale roller indflydelse på identiteten og har vi flere roller i dagens samfund end tidligere? </a:t>
            </a:r>
            <a:endParaRPr lang="da-DK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a-DK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dirty="0" smtClean="0"/>
              <a:t>Dagsorden </a:t>
            </a:r>
            <a:r>
              <a:rPr lang="da-DK" dirty="0" smtClean="0"/>
              <a:t>til lektion </a:t>
            </a:r>
            <a:r>
              <a:rPr lang="da-DK" dirty="0" smtClean="0"/>
              <a:t>7</a:t>
            </a:r>
            <a:endParaRPr lang="da-DK" dirty="0" smtClean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da-DK" dirty="0" smtClean="0"/>
              <a:t>Individuelt arbejde (brug af viden fra lektionerne 1-6) (7 min)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da-DK" dirty="0" smtClean="0"/>
              <a:t>Parøvelse: Undersøgelse af Unges forbrug af sociale medier (10 min)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da-DK" dirty="0" smtClean="0"/>
              <a:t>Parrene går sammen to og to (= fire personer i en gruppe) og diskuterer spørgsmål og udfylder skema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da-DK" dirty="0" smtClean="0"/>
              <a:t>Afsluttende klassediskussion med elever og lærer</a:t>
            </a:r>
            <a:r>
              <a:rPr lang="da-DK" dirty="0" smtClean="0"/>
              <a:t>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9424"/>
            <a:ext cx="12349898" cy="10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75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2526" y="13703"/>
            <a:ext cx="12192000" cy="1125008"/>
          </a:xfrm>
        </p:spPr>
        <p:txBody>
          <a:bodyPr>
            <a:normAutofit fontScale="90000"/>
          </a:bodyPr>
          <a:lstStyle/>
          <a:p>
            <a:pPr algn="ctr"/>
            <a:r>
              <a:rPr lang="da-DK" dirty="0" smtClean="0"/>
              <a:t>Branding og image er vigtigt for identiteten og meget foregår via de sociale medier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159" y="1114353"/>
            <a:ext cx="8547912" cy="50292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9424"/>
            <a:ext cx="12349898" cy="10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9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449" y="829733"/>
            <a:ext cx="6985000" cy="5232400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9424"/>
            <a:ext cx="12349898" cy="10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99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9424"/>
            <a:ext cx="12349898" cy="105856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6033" y="0"/>
            <a:ext cx="11999934" cy="1325563"/>
          </a:xfrm>
        </p:spPr>
        <p:txBody>
          <a:bodyPr/>
          <a:lstStyle/>
          <a:p>
            <a:pPr algn="ctr"/>
            <a:r>
              <a:rPr lang="da-DK" dirty="0" smtClean="0"/>
              <a:t>Spørgsmål til gruppearbejde </a:t>
            </a:r>
            <a:br>
              <a:rPr lang="da-DK" dirty="0" smtClean="0"/>
            </a:br>
            <a:r>
              <a:rPr lang="da-DK" dirty="0" smtClean="0"/>
              <a:t>(de to par der går sammen)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338203" y="1453019"/>
            <a:ext cx="11411211" cy="4723944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AutoNum type="arabicPeriod"/>
            </a:pPr>
            <a:r>
              <a:rPr lang="da-DK" dirty="0"/>
              <a:t>Hvad kan forklare, at sociale medier (her inddrages viden fra undersøgelse af de kvantitative data omkring Unges brug af sociale medier) spiller så stor en rolle i dagens samfund? </a:t>
            </a:r>
          </a:p>
          <a:p>
            <a:pPr marL="342900" indent="-342900">
              <a:buAutoNum type="arabicPeriod"/>
            </a:pPr>
            <a:r>
              <a:rPr lang="da-DK" dirty="0"/>
              <a:t>Hvilken rolle spiller sociale medier for den enkeltes identitetsdannelse? Diskuter i den forbindelse, hvorvidt I eller personer i kender anvender jeres sociale profiler fx som en platform til at brande en bestemt fortælling om jer selv, eller fungerer profilen i højere grad til imagepleje? </a:t>
            </a:r>
          </a:p>
          <a:p>
            <a:pPr marL="342900" indent="-342900">
              <a:buAutoNum type="arabicPeriod"/>
            </a:pPr>
            <a:r>
              <a:rPr lang="da-DK" dirty="0"/>
              <a:t>Diskuter hvorfor sociale medier er blevet så integreret i unges hverdag og vurder, hvorvidt de sociale medier er positive eller negative elementer i unges identitetsarbejde. I må gerne inddrage egne erfaringer, men de må ikke stå alene i jeres argumentation. I skal derfor bruge jeres viden fra s.56-61 omhandlende ”Identitetsdannelse og sociale medier – det hele er i spil” fra Luk Samfundet Op! Samt så meget af jeres viden fra lektionerne 1-6. Dvs. inddrage viden om henholdsvis identitet, socialisering, normer og værdier, sociale roller og grupper, sociale sanktioner samt viden om henholdsvis </a:t>
            </a:r>
            <a:r>
              <a:rPr lang="da-DK" dirty="0" err="1"/>
              <a:t>Honneths</a:t>
            </a:r>
            <a:r>
              <a:rPr lang="da-DK" dirty="0"/>
              <a:t> og Goffmans teori. Skemaet nedenfor kan bruges til at understøtte dette arbejde.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1708733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324</Words>
  <Application>Microsoft Macintosh PowerPoint</Application>
  <PresentationFormat>Widescreen</PresentationFormat>
  <Paragraphs>18</Paragraphs>
  <Slides>5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Arial</vt:lpstr>
      <vt:lpstr>Kontortema</vt:lpstr>
      <vt:lpstr>Lektion 7</vt:lpstr>
      <vt:lpstr>Overordnet spørgsmål og dagsorden til lektion 7 </vt:lpstr>
      <vt:lpstr>Branding og image er vigtigt for identiteten og meget foregår via de sociale medier</vt:lpstr>
      <vt:lpstr>PowerPoint-præsentation</vt:lpstr>
      <vt:lpstr>Spørgsmål til gruppearbejde  (de to par der går sammen)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Bodil Mulla</dc:creator>
  <cp:lastModifiedBy>Peter Brøndum</cp:lastModifiedBy>
  <cp:revision>4</cp:revision>
  <dcterms:created xsi:type="dcterms:W3CDTF">2017-05-11T07:38:18Z</dcterms:created>
  <dcterms:modified xsi:type="dcterms:W3CDTF">2017-08-09T12:10:03Z</dcterms:modified>
</cp:coreProperties>
</file>