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/>
    <p:restoredTop sz="93632"/>
  </p:normalViewPr>
  <p:slideViewPr>
    <p:cSldViewPr snapToGrid="0" snapToObjects="1">
      <p:cViewPr varScale="1">
        <p:scale>
          <a:sx n="69" d="100"/>
          <a:sy n="69" d="100"/>
        </p:scale>
        <p:origin x="2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770C4-EEF8-8544-BC54-5042854E2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7FC2678-8E30-4E43-BF8E-956F94D9B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95C4D3B-BBE9-4548-ABD3-F27D68A1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BC2E2A-7446-3D44-99A8-52E6FCCF6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8E8942-675A-2447-83B8-1A3170D5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197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963A9-E022-3C4B-8E2D-8D98646B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692D239-79DC-B840-A52D-15BE0D099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71CF33-CA39-4347-89C6-EE5C1EC9D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089F46-2C90-5844-9280-566C2697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F313F6-FBC8-FA4F-B3F7-A3C165D2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063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569807D-96D1-364C-9BB4-639E0903E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83AB5E8-49F0-2A4F-8618-BE839F6B5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B25ED4-481B-5D4D-8671-6021EDF9C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C6E7E0-14FA-EB4B-AA5C-7FA40980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D7A632-56B0-8745-B2B5-4C081CAE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98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37816-0EC2-2346-9001-9BDDB2A7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FD4B74-256B-4D42-9F1D-458BC00CF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77D3EBE-9959-DB4A-B844-BFA0FDE75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7E62D7E-D29F-6547-BF73-A0B9495A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241B292-EE89-DE4D-915B-BC398B52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77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DD2A2-2CC9-D045-8B9F-70E8738D3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22D6C02-6B0D-104C-9ABE-5CF0DDF18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88C5D8-1141-884F-9C1E-D67995E5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16F7A94-C1BC-BE4E-860B-05A0487B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25A7C0-B5F4-994F-9F05-489972B32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53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BDBDB-3EEB-9844-BA53-8ED24BB9E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1190F8-1549-E94C-84A0-6B97A2A89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9E9672F-F696-AE47-93AA-43AE3E869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0B52C34-8002-B84C-8BA5-03B48C9C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A009447-0AAF-1D42-A98B-45EBE551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8B191F7-14BE-D840-95D8-D7EC2E1F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503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63B949-FFDF-A440-9637-C60E0BB1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954C88F-84EA-E84A-809B-7FDA0FE0A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97A13C6-FDB5-434C-B105-CBF55212E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A3186B2-321F-0A47-94D8-849672085B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3DA48EC-8357-8F43-BBD5-A10397454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947797D-2F05-8B44-AF2C-F7B903215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36C6AD0-1CFD-E249-9025-6D0A63964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7ED2693-2DFA-0047-A261-3680807C7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27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FF044-A1C2-F143-B06F-929B3982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6F90953-7C06-2149-B92E-81DFC1C3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96519ED-51BA-DB45-8644-A4D9A4966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7590121-97FB-0B47-8C15-CEA7D374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326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9CD1970-6A11-2B43-8905-DA690738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A431904-FBA5-2F40-B1F1-5070F8F99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80AC2EA-CE1D-E44F-AFD7-1BD61860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BB367-36D2-0647-9F9F-9F27384C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283433-BCE1-864B-8F02-5F2241F91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CB9DF39-4904-934D-8606-10B607621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1B97D11-4485-7C47-9902-3F5246CE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676DFB8-0C3E-D547-974E-46845E46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B233892-BB06-1145-B9DE-A091B4FF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700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40836-0146-464A-9628-DA0BE9308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4BB0813-F465-1246-8F38-2CA2008B2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A53EA19-182F-3244-93DE-4FB52E6B9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7EEE78E-3B30-7F46-9510-FD66B48A1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CAEE81F-9775-1545-B0EB-880E7C77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8C59BCC-66B0-9C46-A66B-692DD66DC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84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4649BA8-EE12-6D41-A80C-A36B21154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A40A14A-A28D-0844-AC99-0ECD1D209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DF95A4A-9159-414E-A0E8-A0D767C61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C6436-2FB1-7C4F-8332-9500537C78FD}" type="datetimeFigureOut">
              <a:rPr lang="da-DK" smtClean="0"/>
              <a:t>07/08/2018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16C63F4-E6D8-EB4A-BA9B-6D71D26EF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35B0454-7778-4049-B88B-A3123E70C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A8E0-FFBB-EE4C-A9FD-D7A69A6EA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327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uksamfundetop.d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uksamfundetop.dk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610EA-30C5-4242-8F14-29E283FB72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Forløb: Ligestilling mellem køn i Danmark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43DFE27-96DC-684C-AEB5-D4274BE90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Modul 3</a:t>
            </a:r>
          </a:p>
          <a:p>
            <a:r>
              <a:rPr lang="da-DK" dirty="0"/>
              <a:t>Lektie: s.20-22 til afsnittet ”ligestilling mellem køn med politologiske briller” i LSO. Samt filmen ”Indkomstforskelle mellem mænd og kvinder” fra </a:t>
            </a:r>
            <a:r>
              <a:rPr lang="da-DK" dirty="0">
                <a:hlinkClick r:id="rId2"/>
              </a:rPr>
              <a:t>www.luksamfundetop.dk</a:t>
            </a:r>
            <a:r>
              <a:rPr lang="da-DK" dirty="0"/>
              <a:t>.  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B2E8A42-244C-D64F-B52F-5F72D90C76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9424"/>
            <a:ext cx="12349898" cy="10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99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E667F-02CA-BC4B-A1CF-C8DA8A7BF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Program for dagens modul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1CD033E-555F-5E48-BED9-714C73F9E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Kort repetition af udvalgte nøglebegreber fra sidste modul. </a:t>
            </a:r>
          </a:p>
          <a:p>
            <a:r>
              <a:rPr lang="da-DK" dirty="0"/>
              <a:t>Hvordan kigger man på ligestilling mellem køn med økonomiske briller? </a:t>
            </a:r>
          </a:p>
          <a:p>
            <a:r>
              <a:rPr lang="da-DK" dirty="0"/>
              <a:t>Hvad viser debatfilmen ”Indkomstforskelle mellem mænd og kvinder”</a:t>
            </a:r>
          </a:p>
          <a:p>
            <a:r>
              <a:rPr lang="da-DK" dirty="0"/>
              <a:t>Gruppearbejde om at skrive to forskellige holdninger til den økonomiske ligestilling mellem køn. </a:t>
            </a:r>
          </a:p>
          <a:p>
            <a:r>
              <a:rPr lang="da-DK" dirty="0"/>
              <a:t>Præsentation af gruppernes forskellige tekster.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37821CD-E161-6A4A-82F3-6596CC3F0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9424"/>
            <a:ext cx="12349898" cy="10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08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E287E-77CE-9B46-9273-A9E36E76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Nøglebegreber fra sidste modul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2B9872-4347-B748-949A-53BBF7501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r>
              <a:rPr lang="da-DK" sz="3600" i="1" dirty="0"/>
              <a:t>Sociale mønstre</a:t>
            </a:r>
          </a:p>
          <a:p>
            <a:r>
              <a:rPr lang="da-DK" sz="3600" i="1" dirty="0"/>
              <a:t>Kønsrolle</a:t>
            </a:r>
          </a:p>
          <a:p>
            <a:r>
              <a:rPr lang="da-DK" sz="3600" i="1" dirty="0"/>
              <a:t>Kønsrolle mønsteret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88E8807-CDAD-0846-BD9D-A680898B6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9424"/>
            <a:ext cx="12349898" cy="10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2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E0AB7-24F9-2E47-96D4-3BD20800B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Gruppearbejde: skriv forskellige holdninger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D52DDFFF-FB5E-1545-B9F8-D5BB771C4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7213" y="1639387"/>
            <a:ext cx="4717774" cy="4351338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Skriv en kort tekst, der argumenterer for, at der er store indkomstforskelle mellem kvinder og mænd i Danmark og at disse økonomiske forskelle skyldes at der ikke er ligestilling mellem køn på det danske arbejdsmarked. 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i="1" dirty="0"/>
              <a:t>Brug filmene fra </a:t>
            </a:r>
            <a:r>
              <a:rPr lang="da-DK" i="1" dirty="0">
                <a:hlinkClick r:id="rId2"/>
              </a:rPr>
              <a:t>www.luksamfundetop.dk</a:t>
            </a:r>
            <a:r>
              <a:rPr lang="da-DK" i="1" dirty="0"/>
              <a:t> 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6D402D7-921E-1249-AFB1-45F12B83E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88086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Skriv en kort tekst, der argumenterer for, at der godt kan være indkomstforskelle mellem kvinder og mænd i Danmark, men at disse økonomiske forskelle ikke skyldes mangel på ligestilling mellem køn i Danmark. </a:t>
            </a:r>
          </a:p>
          <a:p>
            <a:endParaRPr lang="da-DK" dirty="0"/>
          </a:p>
          <a:p>
            <a:endParaRPr lang="da-DK" i="1" dirty="0"/>
          </a:p>
          <a:p>
            <a:r>
              <a:rPr lang="da-DK" i="1" dirty="0"/>
              <a:t>Brug filmene fra </a:t>
            </a:r>
            <a:r>
              <a:rPr lang="da-DK" i="1" dirty="0">
                <a:hlinkClick r:id="rId2"/>
              </a:rPr>
              <a:t>www.luksamfundetop.dk</a:t>
            </a:r>
            <a:r>
              <a:rPr lang="da-DK" i="1" dirty="0"/>
              <a:t> 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7266BF3-EE5B-4246-A0E5-6DBC62A99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9424"/>
            <a:ext cx="12349898" cy="10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8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B85E5-F241-8646-82EA-2AB761ADB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Hvordan kigger man på ligestilling mellem køn med økonomiske briller? </a:t>
            </a:r>
            <a:br>
              <a:rPr lang="da-DK" dirty="0"/>
            </a:br>
            <a:endParaRPr lang="da-DK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37B383E-4FA7-AF49-A23B-5B18378D7B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endParaRPr lang="da-DK" i="1" dirty="0"/>
          </a:p>
          <a:p>
            <a:endParaRPr lang="da-DK" i="1" dirty="0"/>
          </a:p>
          <a:p>
            <a:endParaRPr lang="da-DK" i="1" dirty="0"/>
          </a:p>
          <a:p>
            <a:pPr algn="ctr"/>
            <a:r>
              <a:rPr lang="da-DK" i="1" dirty="0"/>
              <a:t>Hvad lægger man vægt på i samfundsfag, når man tager de økonomiske briller på og undersøge ligestilling mellem køn i Danmark?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1E7FEF3-25A8-FE44-BC18-30616B7D9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9424"/>
            <a:ext cx="12349898" cy="10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31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9609474-187E-4840-94C5-540FB5D678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r>
              <a:rPr lang="da-DK" i="1" dirty="0"/>
              <a:t>Præsentation af gruppernes forskellige argumenter til de økonomiske forhold mellem køn i Danmark  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D5B5DED8-A17E-2F49-97B4-9F7DE24D8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9424"/>
            <a:ext cx="12349898" cy="105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65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236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Forløb: Ligestilling mellem køn i Danmark</vt:lpstr>
      <vt:lpstr>Program for dagens modul </vt:lpstr>
      <vt:lpstr>Nøglebegreber fra sidste modul</vt:lpstr>
      <vt:lpstr>Gruppearbejde: skriv forskellige holdninger</vt:lpstr>
      <vt:lpstr>Hvordan kigger man på ligestilling mellem køn med økonomiske briller?  </vt:lpstr>
      <vt:lpstr>        Præsentation af gruppernes forskellige argumenter til de økonomiske forhold mellem køn i Danmark  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Forløb: Ligestilling mellem køn i Danmark</dc:title>
  <dc:creator>Microsoft Office-bruger</dc:creator>
  <cp:lastModifiedBy>Microsoft Office-bruger</cp:lastModifiedBy>
  <cp:revision>6</cp:revision>
  <dcterms:created xsi:type="dcterms:W3CDTF">2018-08-03T14:47:50Z</dcterms:created>
  <dcterms:modified xsi:type="dcterms:W3CDTF">2018-08-07T11:28:22Z</dcterms:modified>
</cp:coreProperties>
</file>