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/>
    <p:restoredTop sz="93632"/>
  </p:normalViewPr>
  <p:slideViewPr>
    <p:cSldViewPr snapToGrid="0" snapToObjects="1">
      <p:cViewPr varScale="1">
        <p:scale>
          <a:sx n="101" d="100"/>
          <a:sy n="101" d="100"/>
        </p:scale>
        <p:origin x="20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B462A-B348-E540-B93E-6A5BB455C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73A689F-2300-BC46-9A74-0B1B6D226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106D9B-B427-764F-8878-67834834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0311BC-19C1-264F-9CF4-6F1E1782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63C702-3047-6146-A2B0-66FD60B8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27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6D6BC-F63A-E847-A2E7-6126F540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D0382D5-6412-4948-ADD7-F91E77DC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DFE93E-E7E9-7D40-BE16-9CE3838E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570DA9-9A6F-324A-87B7-875C84A6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019124-1DD0-D74C-B796-02D1D849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69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4116C62-3040-F342-82B2-7DA0EF283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542F1B3-D3BC-764B-BDC2-A65B241DB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8C3525-632F-1841-B58B-BD3654D8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D8088BA-DCFC-BB4A-86AE-90702C41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52F5E2-1338-004D-A81D-60F1998D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21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C6F2D-981A-0540-80D0-2F5472D3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90B8AC-B2B3-2347-B19E-F5AAD5295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BDCCF7-7ACF-C54C-A387-4CC6C186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05289C-A5E3-2A41-A7B5-8B24BA97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1D3572-3E0B-CC48-8CA6-48E007EDA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6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0C1DF-804C-2B4E-A1F0-7812295D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A7DAF27-1F2E-DB41-8335-862520886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753169-6339-6E4A-8660-49A1CBE4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B32F3B-2CB9-8B44-A3F1-289E3970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3DB54C-CC12-5946-B7A4-9E3C117F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121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3CBF2-8856-EE4B-9F43-66FF1FA3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BA9246-15DD-B84B-8333-2ACBA08A4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614B2E5-E798-5248-B2AE-F3FF0D4E0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52EC3A5-7192-5E48-92D3-93B289E3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765C7D-6D6D-8245-ACE7-B2B9578D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7EDE284-3BE4-D64E-A177-C4503FD4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793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ED4AC-EC59-1243-9FF7-F6755614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9B89A3-A0B1-954E-BCDB-56CC1EE13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7EB3E3F-60CF-7E4D-BE43-C535365B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6FE3B41-E51E-5047-BB55-BC0C02F82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D0D586E-FBCA-5747-97CD-F76C189A3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52B6367-8E4C-FC4F-BE21-B9B4190B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41FE932-158D-FA4D-892C-8D470AC6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53C01F2-389A-5E41-851E-549E63F9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BB1B5-4488-C547-8643-92B6DB98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02D4EE-44EF-0749-BB25-B1A688F7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4744923-5B79-E64A-8AA8-6E6B773F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60D07CD-440F-1F40-B818-9FE1025B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952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60B99B6-FA29-B645-88BD-B6CE9C1B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438569B-3A12-A14E-A611-A0597892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D2D4E8-AB4A-4547-A768-0DB0A937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07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3FDF9-72DA-FE4C-A6D1-E07E5CFD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52383C-9C09-BE4D-B31B-A8F0E2417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BB8CD9-97AE-9D4F-BEE8-CE6B9D402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9E27829-B770-EA4D-A17E-B3F82162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D8A9DAA-E17F-C941-A0A3-38D980F7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A33C408-0BEF-9445-BE79-96F062EC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37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C528C-06DF-C54C-AAB5-6BA14326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1D0DC59-CCDE-324F-A1F3-97ADC38FD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2121630-62F3-7742-949B-58BD3EA1E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D2274AF-F383-7440-A934-EDA74B98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C0813BD-E01E-0A4B-A435-4EAF7F06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4999E79-5294-8B49-860A-6C734285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32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8E57710-EBDE-1742-A379-4B115E57C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4E80873-382C-1C4F-B042-A14A993D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9130FE-7CEF-964F-BA18-887831A1C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0FFC-6775-5F45-95B8-58319ECB8156}" type="datetimeFigureOut">
              <a:rPr lang="da-DK" smtClean="0"/>
              <a:t>04/08/2018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B793A7-A539-CC4C-B7ED-EB7D0A88F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085A05-3DD5-234B-9593-0923BF3BC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8753-8012-1440-B860-A59CDBF9B5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14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uksamfundetop.d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uksamfundetop.dk/kapitel-1/kapitel-1/debatfil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B6062-90F7-934C-BB3C-400C18C0A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Forløb: Ligestilling mellem køn i Danmark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9C636CD-B753-EE4D-A7A2-CDD0E93B6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Modul 4</a:t>
            </a:r>
          </a:p>
          <a:p>
            <a:r>
              <a:rPr lang="da-DK" dirty="0"/>
              <a:t>Lektie: s.22-26 til afsnittet ”Samfundsfaget bygger på aktuel viden, empiri, metoder og begreber”.  Samt filmen ”Kønsfordelingen i folketinget” som er på </a:t>
            </a:r>
            <a:r>
              <a:rPr lang="da-DK" dirty="0">
                <a:hlinkClick r:id="rId2"/>
              </a:rPr>
              <a:t>www.luksamfundetop.dk</a:t>
            </a:r>
            <a:r>
              <a:rPr lang="da-DK" dirty="0"/>
              <a:t> . Filmen ses først i timen!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655ED6B-9A29-1847-9323-A28AE9DD2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0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42428-EEA5-D347-A4B6-96CA2374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 for dagens time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F549B7-D0B2-384D-9B05-2CA2BE869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Kort repetition af forrige modul (ligestilling med økonomiske briller).</a:t>
            </a:r>
          </a:p>
          <a:p>
            <a:r>
              <a:rPr lang="da-DK" dirty="0"/>
              <a:t>Diskussion – hvad lægges der vægt på, når vi i samfundsfag kigger på ligestilling mellem køn </a:t>
            </a:r>
            <a:r>
              <a:rPr lang="da-DK" b="1" dirty="0"/>
              <a:t>med politologiske briller</a:t>
            </a:r>
            <a:r>
              <a:rPr lang="da-DK" dirty="0"/>
              <a:t>?</a:t>
            </a:r>
          </a:p>
          <a:p>
            <a:r>
              <a:rPr lang="da-DK" dirty="0"/>
              <a:t>Teori: Hvad er en teori og hvad bruger vi teorier til i samfundsfag?</a:t>
            </a:r>
          </a:p>
          <a:p>
            <a:r>
              <a:rPr lang="da-DK" dirty="0"/>
              <a:t>Gennemgang af den politiske strømning </a:t>
            </a:r>
            <a:r>
              <a:rPr lang="da-DK" i="1" dirty="0"/>
              <a:t>feminismen</a:t>
            </a:r>
            <a:r>
              <a:rPr lang="da-DK" dirty="0"/>
              <a:t>. </a:t>
            </a:r>
          </a:p>
          <a:p>
            <a:r>
              <a:rPr lang="da-DK" dirty="0"/>
              <a:t>Klassedialog og udarbejdelse af undersøgelse om hævnporno og digitale krænkelser. 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5F9A05E-450D-F147-9C1F-6504F273E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5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226A6-3F66-904D-AEDE-566FC31F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Kort repetition af forrige modul (ligestilling med økonomiske briller).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758BE1-FEB4-2340-BE7C-9E20B3DC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handlede forrige modul om? </a:t>
            </a:r>
          </a:p>
          <a:p>
            <a:endParaRPr lang="da-DK" dirty="0"/>
          </a:p>
          <a:p>
            <a:r>
              <a:rPr lang="da-DK" dirty="0"/>
              <a:t>Var der nogle centrale samfundsfaglige begreber, som jeg skal huske? Kan jeg eller kan jeg ikke huske dem? </a:t>
            </a:r>
          </a:p>
          <a:p>
            <a:endParaRPr lang="da-DK" dirty="0"/>
          </a:p>
          <a:p>
            <a:r>
              <a:rPr lang="da-DK" dirty="0"/>
              <a:t>Hvad var det jeg skulle være opmærksom på i forhold til at aflæse og forklare tabeller og diagrammer?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1516C66-00CF-D543-8CFC-C4BD45B7D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5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8ABDF-15F4-B742-949B-E07B716987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da-DK" dirty="0"/>
              <a:t>Ligestilling mellem køn i Danmark med politologiske briller – se filmen og diskuter politiske forhold</a:t>
            </a:r>
          </a:p>
        </p:txBody>
      </p:sp>
      <p:pic>
        <p:nvPicPr>
          <p:cNvPr id="7" name="Billede 6">
            <a:hlinkClick r:id="rId2"/>
            <a:extLst>
              <a:ext uri="{FF2B5EF4-FFF2-40B4-BE49-F238E27FC236}">
                <a16:creationId xmlns:a16="http://schemas.microsoft.com/office/drawing/2014/main" id="{C8F6A9DA-74E4-BD41-AF05-F0A3FE289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793" y="1760261"/>
            <a:ext cx="5537477" cy="3391325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F6BB1B85-E2CB-464E-A7DD-599414DDEB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1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4BC92-8026-B14D-A608-C82D6C6D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Hvad er teori og hvad handler feminismen om?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1B68B0-CB6B-5045-8128-7F39819B0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En samfundsfaglig teori handler om….</a:t>
            </a:r>
          </a:p>
          <a:p>
            <a:endParaRPr lang="da-DK" dirty="0"/>
          </a:p>
          <a:p>
            <a:r>
              <a:rPr lang="da-DK" b="1" i="1" dirty="0"/>
              <a:t>Feminisme</a:t>
            </a:r>
            <a:r>
              <a:rPr lang="da-DK" dirty="0"/>
              <a:t> kan bedste forklares som en række forskellige aktiviteter og opfattelser, der ønsker at gøre op med undertrykkelse af kvinder og sikre ligestilling mellem kønnene. </a:t>
            </a:r>
          </a:p>
          <a:p>
            <a:r>
              <a:rPr lang="da-DK" dirty="0"/>
              <a:t>Man taler om feminismens fire bølger – men hvad handler disse bølger om? Sæt ord på (fem min. individuel skriveøvelse – bogen må gerne bruges)</a:t>
            </a:r>
          </a:p>
          <a:p>
            <a:pPr lvl="1"/>
            <a:r>
              <a:rPr lang="da-DK" dirty="0"/>
              <a:t>Første bølge: </a:t>
            </a:r>
          </a:p>
          <a:p>
            <a:pPr lvl="1"/>
            <a:r>
              <a:rPr lang="da-DK" dirty="0"/>
              <a:t>Anden bølge:</a:t>
            </a:r>
          </a:p>
          <a:p>
            <a:pPr lvl="1"/>
            <a:r>
              <a:rPr lang="da-DK" dirty="0"/>
              <a:t>Tredje bølge:</a:t>
            </a:r>
          </a:p>
          <a:p>
            <a:pPr lvl="1"/>
            <a:r>
              <a:rPr lang="da-DK" dirty="0"/>
              <a:t>Fjerde bølge:   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B1D2C88-BCD8-8F43-A9F3-202801797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5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5986D-D36A-9443-B564-FB12826D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handler hævnporno og digitale krænkelser om?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89364F-22E8-DA4A-BB6B-A59E0913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Gruppearbejde: I kan fx diskutere følgende spørgsmål </a:t>
            </a:r>
          </a:p>
          <a:p>
            <a:pPr marL="514350" indent="-514350">
              <a:buAutoNum type="arabicPeriod"/>
            </a:pPr>
            <a:r>
              <a:rPr lang="da-DK" dirty="0"/>
              <a:t>Har I nogensinde set hævnporno på fx nettet? </a:t>
            </a:r>
          </a:p>
          <a:p>
            <a:pPr marL="514350" indent="-514350">
              <a:buAutoNum type="arabicPeriod"/>
            </a:pPr>
            <a:r>
              <a:rPr lang="da-DK" dirty="0"/>
              <a:t>Hvordan har I forholdt jer til dette indhold, har I fx videredelt det med nogle af jeres venner eller har i blot holdt det for jer selv, eller har I fx indberettet det til myndighederne?</a:t>
            </a:r>
          </a:p>
          <a:p>
            <a:pPr marL="514350" indent="-514350">
              <a:buAutoNum type="arabicPeriod"/>
            </a:pPr>
            <a:r>
              <a:rPr lang="da-DK" dirty="0"/>
              <a:t>Har I nogensinde selv eller oplevet andre dele billeder af intimkarakter med jer? Hvordan har I forholdt jer til disse billeder? Har I fx behandlet med dem respekt som udtryk for intimitet mellem jer og den person som har delt det med jer – eller har i brugt dem til at gøre grin med og ydmyge andre?  </a:t>
            </a:r>
          </a:p>
          <a:p>
            <a:pPr marL="0" indent="0">
              <a:buNone/>
            </a:pPr>
            <a:r>
              <a:rPr lang="da-DK" dirty="0"/>
              <a:t>	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5021E9E-9A41-B746-8B79-55D79CF06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9424"/>
            <a:ext cx="12349898" cy="10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0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398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Forløb: Ligestilling mellem køn i Danmark</vt:lpstr>
      <vt:lpstr>Program for dagens time</vt:lpstr>
      <vt:lpstr>Kort repetition af forrige modul (ligestilling med økonomiske briller). </vt:lpstr>
      <vt:lpstr>Ligestilling mellem køn i Danmark med politologiske briller – se filmen og diskuter politiske forhold</vt:lpstr>
      <vt:lpstr>Hvad er teori og hvad handler feminismen om?</vt:lpstr>
      <vt:lpstr>Hvad handler hævnporno og digitale krænkelser om? 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Forløb: Ligestilling mellem køn i Danmark</dc:title>
  <dc:creator>Microsoft Office-bruger</dc:creator>
  <cp:lastModifiedBy>Microsoft Office-bruger</cp:lastModifiedBy>
  <cp:revision>8</cp:revision>
  <dcterms:created xsi:type="dcterms:W3CDTF">2018-08-03T15:09:46Z</dcterms:created>
  <dcterms:modified xsi:type="dcterms:W3CDTF">2018-08-04T11:54:18Z</dcterms:modified>
</cp:coreProperties>
</file>