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3609"/>
  </p:normalViewPr>
  <p:slideViewPr>
    <p:cSldViewPr snapToGrid="0" snapToObjects="1">
      <p:cViewPr varScale="1">
        <p:scale>
          <a:sx n="69" d="100"/>
          <a:sy n="69" d="100"/>
        </p:scale>
        <p:origin x="23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E0C61-295B-E742-8555-2305AB3C398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4F1C7D79-D03A-4043-B019-A76F0A6E9D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E28CD33-AFC0-4945-8EF4-A167879EC378}"/>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5" name="Pladsholder til sidefod 4">
            <a:extLst>
              <a:ext uri="{FF2B5EF4-FFF2-40B4-BE49-F238E27FC236}">
                <a16:creationId xmlns:a16="http://schemas.microsoft.com/office/drawing/2014/main" id="{2E04E696-C5CC-AB49-B6D3-1F8A4A07425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D419A24-2F88-A34D-B4F5-B56AE989578B}"/>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420265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77E01-C4BB-FE41-9D97-062D0653FDD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68F825B-004E-9642-BB6D-5A2A0171B1E2}"/>
              </a:ext>
            </a:extLst>
          </p:cNvPr>
          <p:cNvSpPr>
            <a:spLocks noGrp="1"/>
          </p:cNvSpPr>
          <p:nvPr>
            <p:ph type="body" orient="vert" idx="1"/>
          </p:nvPr>
        </p:nvSpPr>
        <p:spPr/>
        <p:txBody>
          <a:bodyPr vert="eaVert"/>
          <a:lstStyle/>
          <a:p>
            <a:r>
              <a:rPr lang="da-DK"/>
              <a:t>Rediger teksttypografien i masteren
Andet niveau
Tredje niveau
Fjerde niveau
Femte niveau</a:t>
            </a:r>
          </a:p>
        </p:txBody>
      </p:sp>
      <p:sp>
        <p:nvSpPr>
          <p:cNvPr id="4" name="Pladsholder til dato 3">
            <a:extLst>
              <a:ext uri="{FF2B5EF4-FFF2-40B4-BE49-F238E27FC236}">
                <a16:creationId xmlns:a16="http://schemas.microsoft.com/office/drawing/2014/main" id="{FFFBF2D6-4EB8-D947-891A-DF194250924A}"/>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5" name="Pladsholder til sidefod 4">
            <a:extLst>
              <a:ext uri="{FF2B5EF4-FFF2-40B4-BE49-F238E27FC236}">
                <a16:creationId xmlns:a16="http://schemas.microsoft.com/office/drawing/2014/main" id="{B30F9B3A-8B43-6E4E-B3B9-5650AB13C8C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3D04263-D039-D044-8E0E-01B7DED307D4}"/>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312597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374AA565-2C10-BA46-9777-8BDE8125346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0B57A46-B184-9A43-8040-1DA123E0BB2F}"/>
              </a:ext>
            </a:extLst>
          </p:cNvPr>
          <p:cNvSpPr>
            <a:spLocks noGrp="1"/>
          </p:cNvSpPr>
          <p:nvPr>
            <p:ph type="body" orient="vert" idx="1"/>
          </p:nvPr>
        </p:nvSpPr>
        <p:spPr>
          <a:xfrm>
            <a:off x="838200" y="365125"/>
            <a:ext cx="7734300" cy="5811838"/>
          </a:xfrm>
        </p:spPr>
        <p:txBody>
          <a:bodyPr vert="eaVert"/>
          <a:lstStyle/>
          <a:p>
            <a:r>
              <a:rPr lang="da-DK"/>
              <a:t>Rediger teksttypografien i masteren
Andet niveau
Tredje niveau
Fjerde niveau
Femte niveau</a:t>
            </a:r>
          </a:p>
        </p:txBody>
      </p:sp>
      <p:sp>
        <p:nvSpPr>
          <p:cNvPr id="4" name="Pladsholder til dato 3">
            <a:extLst>
              <a:ext uri="{FF2B5EF4-FFF2-40B4-BE49-F238E27FC236}">
                <a16:creationId xmlns:a16="http://schemas.microsoft.com/office/drawing/2014/main" id="{39F3BA24-FF15-DA47-97D3-580910658883}"/>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5" name="Pladsholder til sidefod 4">
            <a:extLst>
              <a:ext uri="{FF2B5EF4-FFF2-40B4-BE49-F238E27FC236}">
                <a16:creationId xmlns:a16="http://schemas.microsoft.com/office/drawing/2014/main" id="{956CDD47-B407-C848-86BC-6C1F8D88963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9518A0-4C6C-234B-8889-AAD06AF992B2}"/>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43264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ED5B7-9936-6244-A1DA-AD652953A38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37D0C17-764F-004A-93E0-20828E5AA145}"/>
              </a:ext>
            </a:extLst>
          </p:cNvPr>
          <p:cNvSpPr>
            <a:spLocks noGrp="1"/>
          </p:cNvSpPr>
          <p:nvPr>
            <p:ph idx="1"/>
          </p:nvPr>
        </p:nvSpPr>
        <p:spPr/>
        <p:txBody>
          <a:bodyPr/>
          <a:lstStyle/>
          <a:p>
            <a:r>
              <a:rPr lang="da-DK"/>
              <a:t>Rediger teksttypografien i masteren
Andet niveau
Tredje niveau
Fjerde niveau
Femte niveau</a:t>
            </a:r>
          </a:p>
        </p:txBody>
      </p:sp>
      <p:sp>
        <p:nvSpPr>
          <p:cNvPr id="4" name="Pladsholder til dato 3">
            <a:extLst>
              <a:ext uri="{FF2B5EF4-FFF2-40B4-BE49-F238E27FC236}">
                <a16:creationId xmlns:a16="http://schemas.microsoft.com/office/drawing/2014/main" id="{AD544C3F-E996-2344-9A56-8A3A3A178DF5}"/>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5" name="Pladsholder til sidefod 4">
            <a:extLst>
              <a:ext uri="{FF2B5EF4-FFF2-40B4-BE49-F238E27FC236}">
                <a16:creationId xmlns:a16="http://schemas.microsoft.com/office/drawing/2014/main" id="{4DA53030-D0F8-9F4D-92C0-B2762EC315F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BBC92A8-6843-8944-A6E8-BDE9E4D0DB46}"/>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373139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C50C1-D066-B047-904C-83FB505EC09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0FF791B2-B0C8-1549-A5BB-0A9FB722A6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a-DK"/>
              <a:t>Rediger teksttypografien i masteren
Andet niveau
Tredje niveau
Fjerde niveau
Femte niveau</a:t>
            </a:r>
          </a:p>
        </p:txBody>
      </p:sp>
      <p:sp>
        <p:nvSpPr>
          <p:cNvPr id="4" name="Pladsholder til dato 3">
            <a:extLst>
              <a:ext uri="{FF2B5EF4-FFF2-40B4-BE49-F238E27FC236}">
                <a16:creationId xmlns:a16="http://schemas.microsoft.com/office/drawing/2014/main" id="{01C3D7B9-00FF-FD47-9059-6F3EC99BA3CA}"/>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5" name="Pladsholder til sidefod 4">
            <a:extLst>
              <a:ext uri="{FF2B5EF4-FFF2-40B4-BE49-F238E27FC236}">
                <a16:creationId xmlns:a16="http://schemas.microsoft.com/office/drawing/2014/main" id="{B0ED67E8-A627-6B41-BA60-F988D881988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45B6968-2D53-AC40-8085-9CA512EE792C}"/>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257941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3221CD-B205-CC49-8425-565EB50972A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3D1712F-AF86-8645-99A0-56E530166D64}"/>
              </a:ext>
            </a:extLst>
          </p:cNvPr>
          <p:cNvSpPr>
            <a:spLocks noGrp="1"/>
          </p:cNvSpPr>
          <p:nvPr>
            <p:ph sz="half" idx="1"/>
          </p:nvPr>
        </p:nvSpPr>
        <p:spPr>
          <a:xfrm>
            <a:off x="838200" y="1825625"/>
            <a:ext cx="5181600" cy="4351338"/>
          </a:xfrm>
        </p:spPr>
        <p:txBody>
          <a:bodyPr/>
          <a:lstStyle/>
          <a:p>
            <a:r>
              <a:rPr lang="da-DK"/>
              <a:t>Rediger teksttypografien i masteren
Andet niveau
Tredje niveau
Fjerde niveau
Femte niveau</a:t>
            </a:r>
          </a:p>
        </p:txBody>
      </p:sp>
      <p:sp>
        <p:nvSpPr>
          <p:cNvPr id="4" name="Pladsholder til indhold 3">
            <a:extLst>
              <a:ext uri="{FF2B5EF4-FFF2-40B4-BE49-F238E27FC236}">
                <a16:creationId xmlns:a16="http://schemas.microsoft.com/office/drawing/2014/main" id="{2E0C5B8C-42FD-1E46-AB20-6BE91D33A6F4}"/>
              </a:ext>
            </a:extLst>
          </p:cNvPr>
          <p:cNvSpPr>
            <a:spLocks noGrp="1"/>
          </p:cNvSpPr>
          <p:nvPr>
            <p:ph sz="half" idx="2"/>
          </p:nvPr>
        </p:nvSpPr>
        <p:spPr>
          <a:xfrm>
            <a:off x="6172200" y="1825625"/>
            <a:ext cx="5181600" cy="4351338"/>
          </a:xfrm>
        </p:spPr>
        <p:txBody>
          <a:bodyPr/>
          <a:lstStyle/>
          <a:p>
            <a:r>
              <a:rPr lang="da-DK"/>
              <a:t>Rediger teksttypografien i masteren
Andet niveau
Tredje niveau
Fjerde niveau
Femte niveau</a:t>
            </a:r>
          </a:p>
        </p:txBody>
      </p:sp>
      <p:sp>
        <p:nvSpPr>
          <p:cNvPr id="5" name="Pladsholder til dato 4">
            <a:extLst>
              <a:ext uri="{FF2B5EF4-FFF2-40B4-BE49-F238E27FC236}">
                <a16:creationId xmlns:a16="http://schemas.microsoft.com/office/drawing/2014/main" id="{032E8A5C-B7E5-5942-B7F3-6D18BDC4B8C2}"/>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6" name="Pladsholder til sidefod 5">
            <a:extLst>
              <a:ext uri="{FF2B5EF4-FFF2-40B4-BE49-F238E27FC236}">
                <a16:creationId xmlns:a16="http://schemas.microsoft.com/office/drawing/2014/main" id="{54404B55-49BB-A248-AF27-0C32DAD2461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F943BAB-04F1-C742-B591-F6E5218EF701}"/>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3813178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843EC-21D8-F840-8A30-2AFA79B6B54D}"/>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353306E-E1A6-004E-BC67-1DF3EAD3A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a-DK"/>
              <a:t>Rediger teksttypografien i masteren
Andet niveau
Tredje niveau
Fjerde niveau
Femte niveau</a:t>
            </a:r>
          </a:p>
        </p:txBody>
      </p:sp>
      <p:sp>
        <p:nvSpPr>
          <p:cNvPr id="4" name="Pladsholder til indhold 3">
            <a:extLst>
              <a:ext uri="{FF2B5EF4-FFF2-40B4-BE49-F238E27FC236}">
                <a16:creationId xmlns:a16="http://schemas.microsoft.com/office/drawing/2014/main" id="{18EF1570-FE2F-6A4F-BBD3-659C298E3256}"/>
              </a:ext>
            </a:extLst>
          </p:cNvPr>
          <p:cNvSpPr>
            <a:spLocks noGrp="1"/>
          </p:cNvSpPr>
          <p:nvPr>
            <p:ph sz="half" idx="2"/>
          </p:nvPr>
        </p:nvSpPr>
        <p:spPr>
          <a:xfrm>
            <a:off x="839788" y="2505075"/>
            <a:ext cx="5157787" cy="3684588"/>
          </a:xfrm>
        </p:spPr>
        <p:txBody>
          <a:bodyPr/>
          <a:lstStyle/>
          <a:p>
            <a:r>
              <a:rPr lang="da-DK"/>
              <a:t>Rediger teksttypografien i masteren
Andet niveau
Tredje niveau
Fjerde niveau
Femte niveau</a:t>
            </a:r>
          </a:p>
        </p:txBody>
      </p:sp>
      <p:sp>
        <p:nvSpPr>
          <p:cNvPr id="5" name="Pladsholder til tekst 4">
            <a:extLst>
              <a:ext uri="{FF2B5EF4-FFF2-40B4-BE49-F238E27FC236}">
                <a16:creationId xmlns:a16="http://schemas.microsoft.com/office/drawing/2014/main" id="{1BE79BA4-A8C1-E54F-AE59-E30A1EDE4F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a-DK"/>
              <a:t>Rediger teksttypografien i masteren
Andet niveau
Tredje niveau
Fjerde niveau
Femte niveau</a:t>
            </a:r>
          </a:p>
        </p:txBody>
      </p:sp>
      <p:sp>
        <p:nvSpPr>
          <p:cNvPr id="6" name="Pladsholder til indhold 5">
            <a:extLst>
              <a:ext uri="{FF2B5EF4-FFF2-40B4-BE49-F238E27FC236}">
                <a16:creationId xmlns:a16="http://schemas.microsoft.com/office/drawing/2014/main" id="{F8935801-9BBC-3843-9CC2-7D3AF3B68DCE}"/>
              </a:ext>
            </a:extLst>
          </p:cNvPr>
          <p:cNvSpPr>
            <a:spLocks noGrp="1"/>
          </p:cNvSpPr>
          <p:nvPr>
            <p:ph sz="quarter" idx="4"/>
          </p:nvPr>
        </p:nvSpPr>
        <p:spPr>
          <a:xfrm>
            <a:off x="6172200" y="2505075"/>
            <a:ext cx="5183188" cy="3684588"/>
          </a:xfrm>
        </p:spPr>
        <p:txBody>
          <a:bodyPr/>
          <a:lstStyle/>
          <a:p>
            <a:r>
              <a:rPr lang="da-DK"/>
              <a:t>Rediger teksttypografien i masteren
Andet niveau
Tredje niveau
Fjerde niveau
Femte niveau</a:t>
            </a:r>
          </a:p>
        </p:txBody>
      </p:sp>
      <p:sp>
        <p:nvSpPr>
          <p:cNvPr id="7" name="Pladsholder til dato 6">
            <a:extLst>
              <a:ext uri="{FF2B5EF4-FFF2-40B4-BE49-F238E27FC236}">
                <a16:creationId xmlns:a16="http://schemas.microsoft.com/office/drawing/2014/main" id="{DF588580-D91A-DD44-9850-F82551AAE41E}"/>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8" name="Pladsholder til sidefod 7">
            <a:extLst>
              <a:ext uri="{FF2B5EF4-FFF2-40B4-BE49-F238E27FC236}">
                <a16:creationId xmlns:a16="http://schemas.microsoft.com/office/drawing/2014/main" id="{EC9F4F41-2AA4-C644-AA4F-89D3DB800E0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D77DD046-1F10-1447-B312-047582377A69}"/>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209066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382D58-9058-8C4C-AA8C-3ECDD62E5294}"/>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015F3202-5A26-EA47-8D70-A20B9895885E}"/>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4" name="Pladsholder til sidefod 3">
            <a:extLst>
              <a:ext uri="{FF2B5EF4-FFF2-40B4-BE49-F238E27FC236}">
                <a16:creationId xmlns:a16="http://schemas.microsoft.com/office/drawing/2014/main" id="{03EDDE9C-50CF-C44A-A44B-D9961BCB60A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4A66831-05A1-F046-BD0D-369357966A63}"/>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385669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837C37E1-E706-3048-ACFC-2AE94F363A67}"/>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3" name="Pladsholder til sidefod 2">
            <a:extLst>
              <a:ext uri="{FF2B5EF4-FFF2-40B4-BE49-F238E27FC236}">
                <a16:creationId xmlns:a16="http://schemas.microsoft.com/office/drawing/2014/main" id="{883BE734-0AAC-0043-9010-013F725E9304}"/>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06AC0C41-0D49-1D4E-94CC-D948177380F1}"/>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151949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51F21C-E25D-BB4C-A9C2-D97EA24560C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7FA3E32-C29E-EE4E-B51C-713C73B67A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a-DK"/>
              <a:t>Rediger teksttypografien i masteren
Andet niveau
Tredje niveau
Fjerde niveau
Femte niveau</a:t>
            </a:r>
          </a:p>
        </p:txBody>
      </p:sp>
      <p:sp>
        <p:nvSpPr>
          <p:cNvPr id="4" name="Pladsholder til tekst 3">
            <a:extLst>
              <a:ext uri="{FF2B5EF4-FFF2-40B4-BE49-F238E27FC236}">
                <a16:creationId xmlns:a16="http://schemas.microsoft.com/office/drawing/2014/main" id="{6CAAE892-D920-2540-9F33-A5024E197E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a-DK"/>
              <a:t>Rediger teksttypografien i masteren
Andet niveau
Tredje niveau
Fjerde niveau
Femte niveau</a:t>
            </a:r>
          </a:p>
        </p:txBody>
      </p:sp>
      <p:sp>
        <p:nvSpPr>
          <p:cNvPr id="5" name="Pladsholder til dato 4">
            <a:extLst>
              <a:ext uri="{FF2B5EF4-FFF2-40B4-BE49-F238E27FC236}">
                <a16:creationId xmlns:a16="http://schemas.microsoft.com/office/drawing/2014/main" id="{BB5632F2-DC4E-644C-BDEC-0178159937FC}"/>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6" name="Pladsholder til sidefod 5">
            <a:extLst>
              <a:ext uri="{FF2B5EF4-FFF2-40B4-BE49-F238E27FC236}">
                <a16:creationId xmlns:a16="http://schemas.microsoft.com/office/drawing/2014/main" id="{8551EA4A-79B5-6A41-B508-789A41FBCAA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48F7ABE-D143-1A4D-B43A-D7C08CFC652B}"/>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253849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6101C-FFF5-094A-8CC2-827E6B78D78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B026EA8-B053-C140-8A39-6E9F705149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924441A-2D1D-D744-88E0-F80EAC149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a-DK"/>
              <a:t>Rediger teksttypografien i masteren
Andet niveau
Tredje niveau
Fjerde niveau
Femte niveau</a:t>
            </a:r>
          </a:p>
        </p:txBody>
      </p:sp>
      <p:sp>
        <p:nvSpPr>
          <p:cNvPr id="5" name="Pladsholder til dato 4">
            <a:extLst>
              <a:ext uri="{FF2B5EF4-FFF2-40B4-BE49-F238E27FC236}">
                <a16:creationId xmlns:a16="http://schemas.microsoft.com/office/drawing/2014/main" id="{53167DB8-53AB-2845-BFA0-DA4160190960}"/>
              </a:ext>
            </a:extLst>
          </p:cNvPr>
          <p:cNvSpPr>
            <a:spLocks noGrp="1"/>
          </p:cNvSpPr>
          <p:nvPr>
            <p:ph type="dt" sz="half" idx="10"/>
          </p:nvPr>
        </p:nvSpPr>
        <p:spPr/>
        <p:txBody>
          <a:bodyPr/>
          <a:lstStyle/>
          <a:p>
            <a:fld id="{D3BD85A0-3C0A-A34D-8A29-CDB2DBD99FA7}" type="datetimeFigureOut">
              <a:rPr lang="da-DK" smtClean="0"/>
              <a:t>07/08/2018</a:t>
            </a:fld>
            <a:endParaRPr lang="da-DK"/>
          </a:p>
        </p:txBody>
      </p:sp>
      <p:sp>
        <p:nvSpPr>
          <p:cNvPr id="6" name="Pladsholder til sidefod 5">
            <a:extLst>
              <a:ext uri="{FF2B5EF4-FFF2-40B4-BE49-F238E27FC236}">
                <a16:creationId xmlns:a16="http://schemas.microsoft.com/office/drawing/2014/main" id="{1DCC898C-1567-1D41-B224-3504AD4A0DC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3173033-61B8-4746-8637-B2BCA9741CC1}"/>
              </a:ext>
            </a:extLst>
          </p:cNvPr>
          <p:cNvSpPr>
            <a:spLocks noGrp="1"/>
          </p:cNvSpPr>
          <p:nvPr>
            <p:ph type="sldNum" sz="quarter" idx="12"/>
          </p:nvPr>
        </p:nvSpPr>
        <p:spPr/>
        <p:txBody>
          <a:bodyPr/>
          <a:lstStyle/>
          <a:p>
            <a:fld id="{461E16CE-9384-DA45-99F9-4DD2FD509EAE}" type="slidenum">
              <a:rPr lang="da-DK" smtClean="0"/>
              <a:t>‹nr.›</a:t>
            </a:fld>
            <a:endParaRPr lang="da-DK"/>
          </a:p>
        </p:txBody>
      </p:sp>
    </p:spTree>
    <p:extLst>
      <p:ext uri="{BB962C8B-B14F-4D97-AF65-F5344CB8AC3E}">
        <p14:creationId xmlns:p14="http://schemas.microsoft.com/office/powerpoint/2010/main" val="2594784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36D950A3-ABF4-2848-A36E-CE17ADC53A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2899976-B6CE-5141-B788-B49BE631B8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a-DK"/>
              <a:t>Rediger teksttypografien i masteren
Andet niveau
Tredje niveau
Fjerde niveau
Femte niveau</a:t>
            </a:r>
          </a:p>
        </p:txBody>
      </p:sp>
      <p:sp>
        <p:nvSpPr>
          <p:cNvPr id="4" name="Pladsholder til dato 3">
            <a:extLst>
              <a:ext uri="{FF2B5EF4-FFF2-40B4-BE49-F238E27FC236}">
                <a16:creationId xmlns:a16="http://schemas.microsoft.com/office/drawing/2014/main" id="{A8DB7662-00D0-A341-998D-711B80070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D85A0-3C0A-A34D-8A29-CDB2DBD99FA7}" type="datetimeFigureOut">
              <a:rPr lang="da-DK" smtClean="0"/>
              <a:t>07/08/2018</a:t>
            </a:fld>
            <a:endParaRPr lang="da-DK"/>
          </a:p>
        </p:txBody>
      </p:sp>
      <p:sp>
        <p:nvSpPr>
          <p:cNvPr id="5" name="Pladsholder til sidefod 4">
            <a:extLst>
              <a:ext uri="{FF2B5EF4-FFF2-40B4-BE49-F238E27FC236}">
                <a16:creationId xmlns:a16="http://schemas.microsoft.com/office/drawing/2014/main" id="{865A243F-9417-7445-A959-DF1EAACA2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5435F5E2-EDB9-3743-B3CD-4BD2B1EDC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E16CE-9384-DA45-99F9-4DD2FD509EAE}" type="slidenum">
              <a:rPr lang="da-DK" smtClean="0"/>
              <a:t>‹nr.›</a:t>
            </a:fld>
            <a:endParaRPr lang="da-DK"/>
          </a:p>
        </p:txBody>
      </p:sp>
    </p:spTree>
    <p:extLst>
      <p:ext uri="{BB962C8B-B14F-4D97-AF65-F5344CB8AC3E}">
        <p14:creationId xmlns:p14="http://schemas.microsoft.com/office/powerpoint/2010/main" val="10001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egeringen.dk/nyheder/minister-vil-forebygge-digitale-kraenkelser/" TargetMode="External"/><Relationship Id="rId2" Type="http://schemas.openxmlformats.org/officeDocument/2006/relationships/hyperlink" Target="https://redbarnet.dk/skole/nyt-fra-red-barnets-skoletjeneste/red-barnet-film-vinder-pris-ved-guldtube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uksamfundetop.d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9A322-990C-BB40-BC19-291BE6898E1D}"/>
              </a:ext>
            </a:extLst>
          </p:cNvPr>
          <p:cNvSpPr>
            <a:spLocks noGrp="1"/>
          </p:cNvSpPr>
          <p:nvPr>
            <p:ph type="ctrTitle"/>
          </p:nvPr>
        </p:nvSpPr>
        <p:spPr/>
        <p:txBody>
          <a:bodyPr/>
          <a:lstStyle/>
          <a:p>
            <a:r>
              <a:rPr lang="da-DK" dirty="0"/>
              <a:t>Forløb: Ligestilling mellem køn i Danmark</a:t>
            </a:r>
          </a:p>
        </p:txBody>
      </p:sp>
      <p:sp>
        <p:nvSpPr>
          <p:cNvPr id="3" name="Undertitel 2">
            <a:extLst>
              <a:ext uri="{FF2B5EF4-FFF2-40B4-BE49-F238E27FC236}">
                <a16:creationId xmlns:a16="http://schemas.microsoft.com/office/drawing/2014/main" id="{307E17C2-33A5-814E-9350-4854D3955390}"/>
              </a:ext>
            </a:extLst>
          </p:cNvPr>
          <p:cNvSpPr>
            <a:spLocks noGrp="1"/>
          </p:cNvSpPr>
          <p:nvPr>
            <p:ph type="subTitle" idx="1"/>
          </p:nvPr>
        </p:nvSpPr>
        <p:spPr/>
        <p:txBody>
          <a:bodyPr>
            <a:normAutofit/>
          </a:bodyPr>
          <a:lstStyle/>
          <a:p>
            <a:r>
              <a:rPr lang="da-DK" dirty="0"/>
              <a:t>Modul 5</a:t>
            </a:r>
          </a:p>
          <a:p>
            <a:r>
              <a:rPr lang="da-DK" dirty="0"/>
              <a:t>Lektie: s.26-29 (Samfundsfaget bygger på aktuel viden, empiri, metoder og begreber). </a:t>
            </a:r>
          </a:p>
          <a:p>
            <a:endParaRPr lang="da-DK" dirty="0"/>
          </a:p>
        </p:txBody>
      </p:sp>
      <p:pic>
        <p:nvPicPr>
          <p:cNvPr id="4" name="Billede 3">
            <a:extLst>
              <a:ext uri="{FF2B5EF4-FFF2-40B4-BE49-F238E27FC236}">
                <a16:creationId xmlns:a16="http://schemas.microsoft.com/office/drawing/2014/main" id="{21CF24BB-2B38-F54B-9CCD-3A7B65204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9424"/>
            <a:ext cx="12349898" cy="1058562"/>
          </a:xfrm>
          <a:prstGeom prst="rect">
            <a:avLst/>
          </a:prstGeom>
        </p:spPr>
      </p:pic>
    </p:spTree>
    <p:extLst>
      <p:ext uri="{BB962C8B-B14F-4D97-AF65-F5344CB8AC3E}">
        <p14:creationId xmlns:p14="http://schemas.microsoft.com/office/powerpoint/2010/main" val="181030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4FE43-4CF1-F344-8946-DBE47B62D529}"/>
              </a:ext>
            </a:extLst>
          </p:cNvPr>
          <p:cNvSpPr>
            <a:spLocks noGrp="1"/>
          </p:cNvSpPr>
          <p:nvPr>
            <p:ph type="title"/>
          </p:nvPr>
        </p:nvSpPr>
        <p:spPr/>
        <p:txBody>
          <a:bodyPr/>
          <a:lstStyle/>
          <a:p>
            <a:r>
              <a:rPr lang="da-DK" dirty="0"/>
              <a:t>Program</a:t>
            </a:r>
          </a:p>
        </p:txBody>
      </p:sp>
      <p:sp>
        <p:nvSpPr>
          <p:cNvPr id="3" name="Pladsholder til indhold 2">
            <a:extLst>
              <a:ext uri="{FF2B5EF4-FFF2-40B4-BE49-F238E27FC236}">
                <a16:creationId xmlns:a16="http://schemas.microsoft.com/office/drawing/2014/main" id="{A283AECD-92C2-824B-BEF1-23BD89C0A1A3}"/>
              </a:ext>
            </a:extLst>
          </p:cNvPr>
          <p:cNvSpPr>
            <a:spLocks noGrp="1"/>
          </p:cNvSpPr>
          <p:nvPr>
            <p:ph idx="1"/>
          </p:nvPr>
        </p:nvSpPr>
        <p:spPr/>
        <p:txBody>
          <a:bodyPr/>
          <a:lstStyle/>
          <a:p>
            <a:r>
              <a:rPr lang="da-DK" dirty="0"/>
              <a:t>Klassen udarbejder et sæt etiske spilleregler for, hvordan de vil opføre sig over for hinanden i de kommende tre år. I den forbindelse ser de de to små film og læser lidt inspirationsmateriale til at lave etiske regelsæt. </a:t>
            </a:r>
          </a:p>
          <a:p>
            <a:r>
              <a:rPr lang="da-DK" dirty="0"/>
              <a:t> Forløbet om ligestilling mellem køn i Danmark afsluttes med teoriprøven til kapitel 1 (findes på bogens hjemmeside). </a:t>
            </a:r>
          </a:p>
        </p:txBody>
      </p:sp>
      <p:pic>
        <p:nvPicPr>
          <p:cNvPr id="4" name="Billede 3">
            <a:extLst>
              <a:ext uri="{FF2B5EF4-FFF2-40B4-BE49-F238E27FC236}">
                <a16:creationId xmlns:a16="http://schemas.microsoft.com/office/drawing/2014/main" id="{052F098B-1EF0-3F47-B49C-0A1612D5B2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9424"/>
            <a:ext cx="12349898" cy="1058562"/>
          </a:xfrm>
          <a:prstGeom prst="rect">
            <a:avLst/>
          </a:prstGeom>
        </p:spPr>
      </p:pic>
    </p:spTree>
    <p:extLst>
      <p:ext uri="{BB962C8B-B14F-4D97-AF65-F5344CB8AC3E}">
        <p14:creationId xmlns:p14="http://schemas.microsoft.com/office/powerpoint/2010/main" val="7972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EA9E83-E338-0D45-90F2-CA0A59BC6259}"/>
              </a:ext>
            </a:extLst>
          </p:cNvPr>
          <p:cNvSpPr>
            <a:spLocks noGrp="1"/>
          </p:cNvSpPr>
          <p:nvPr>
            <p:ph type="title"/>
          </p:nvPr>
        </p:nvSpPr>
        <p:spPr/>
        <p:txBody>
          <a:bodyPr>
            <a:normAutofit fontScale="90000"/>
          </a:bodyPr>
          <a:lstStyle/>
          <a:p>
            <a:r>
              <a:rPr lang="da-DK" dirty="0"/>
              <a:t>Lav jeres egne etiske regler for – hvordan I vil være overfor hinanden i klassen, på skolen, på nettet </a:t>
            </a:r>
          </a:p>
        </p:txBody>
      </p:sp>
      <p:sp>
        <p:nvSpPr>
          <p:cNvPr id="3" name="Pladsholder til indhold 2">
            <a:extLst>
              <a:ext uri="{FF2B5EF4-FFF2-40B4-BE49-F238E27FC236}">
                <a16:creationId xmlns:a16="http://schemas.microsoft.com/office/drawing/2014/main" id="{49D334C0-2E1E-E142-8FDD-C369F43AE6DB}"/>
              </a:ext>
            </a:extLst>
          </p:cNvPr>
          <p:cNvSpPr>
            <a:spLocks noGrp="1"/>
          </p:cNvSpPr>
          <p:nvPr>
            <p:ph idx="1"/>
          </p:nvPr>
        </p:nvSpPr>
        <p:spPr/>
        <p:txBody>
          <a:bodyPr>
            <a:normAutofit fontScale="77500" lnSpcReduction="20000"/>
          </a:bodyPr>
          <a:lstStyle/>
          <a:p>
            <a:r>
              <a:rPr lang="da-DK" dirty="0"/>
              <a:t>I sidste time diskuterede i kort, i grupper, forskellige spørgsmål der handlede om hævnporno og digitale krænkelser. </a:t>
            </a:r>
          </a:p>
          <a:p>
            <a:pPr marL="0" indent="0">
              <a:buNone/>
            </a:pPr>
            <a:endParaRPr lang="da-DK" dirty="0"/>
          </a:p>
          <a:p>
            <a:r>
              <a:rPr lang="da-DK" dirty="0"/>
              <a:t>Nu skal I som klasse selv udarbejde en række etiske regler for, hvordan I mener at jeres kommunikation og samvær skal være de næste tre år. De etiske regler som bl.a. kan handle om deling af billeder og andet,  lægger I afslutningsvis ud i jeres klassegruppe på nettet – således alle kan se, hvad I er blevet enige om. </a:t>
            </a:r>
          </a:p>
          <a:p>
            <a:endParaRPr lang="da-DK" dirty="0"/>
          </a:p>
          <a:p>
            <a:r>
              <a:rPr lang="da-DK" dirty="0"/>
              <a:t>Inden I går i gang med at lave jeres etiske regler, kan det være en god idé at lade sig inspirere af andres. Se fx på Red Barnet eller Regeringens informationer til hvordan man kan bekæmpe deling af nøgenbilleder</a:t>
            </a:r>
          </a:p>
          <a:p>
            <a:r>
              <a:rPr lang="da-DK" dirty="0"/>
              <a:t> </a:t>
            </a:r>
            <a:r>
              <a:rPr lang="da-DK" dirty="0">
                <a:hlinkClick r:id="rId2"/>
              </a:rPr>
              <a:t>https://redbarnet.dk/skole/nyt-fra-red-barnets-skoletjeneste/red-barnet-film-vinder-pris-ved-guldtuben/</a:t>
            </a:r>
            <a:endParaRPr lang="da-DK" dirty="0"/>
          </a:p>
          <a:p>
            <a:r>
              <a:rPr lang="da-DK" dirty="0">
                <a:hlinkClick r:id="rId3"/>
              </a:rPr>
              <a:t>https://www.regeringen.dk/nyheder/minister-vil-forebygge-digitale-kraenkelser/</a:t>
            </a:r>
            <a:endParaRPr lang="da-DK" dirty="0"/>
          </a:p>
          <a:p>
            <a:endParaRPr lang="da-DK" dirty="0"/>
          </a:p>
          <a:p>
            <a:endParaRPr lang="da-DK" dirty="0"/>
          </a:p>
        </p:txBody>
      </p:sp>
      <p:pic>
        <p:nvPicPr>
          <p:cNvPr id="4" name="Billede 3">
            <a:extLst>
              <a:ext uri="{FF2B5EF4-FFF2-40B4-BE49-F238E27FC236}">
                <a16:creationId xmlns:a16="http://schemas.microsoft.com/office/drawing/2014/main" id="{D316D873-37CD-0F46-98AA-BA54BEC4C4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939424"/>
            <a:ext cx="12349898" cy="1058562"/>
          </a:xfrm>
          <a:prstGeom prst="rect">
            <a:avLst/>
          </a:prstGeom>
        </p:spPr>
      </p:pic>
    </p:spTree>
    <p:extLst>
      <p:ext uri="{BB962C8B-B14F-4D97-AF65-F5344CB8AC3E}">
        <p14:creationId xmlns:p14="http://schemas.microsoft.com/office/powerpoint/2010/main" val="141571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62913C6F-4E93-C643-A976-D5725C2ECF3E}"/>
              </a:ext>
            </a:extLst>
          </p:cNvPr>
          <p:cNvSpPr>
            <a:spLocks noGrp="1"/>
          </p:cNvSpPr>
          <p:nvPr>
            <p:ph type="title"/>
          </p:nvPr>
        </p:nvSpPr>
        <p:spPr>
          <a:xfrm>
            <a:off x="838200" y="365125"/>
            <a:ext cx="11049000" cy="1325563"/>
          </a:xfrm>
        </p:spPr>
        <p:txBody>
          <a:bodyPr/>
          <a:lstStyle/>
          <a:p>
            <a:r>
              <a:rPr lang="da-DK" dirty="0"/>
              <a:t>Teoriprøve - afslutning på forløbet om ligestilling  </a:t>
            </a:r>
          </a:p>
        </p:txBody>
      </p:sp>
      <p:sp>
        <p:nvSpPr>
          <p:cNvPr id="7" name="Pladsholder til indhold 6">
            <a:extLst>
              <a:ext uri="{FF2B5EF4-FFF2-40B4-BE49-F238E27FC236}">
                <a16:creationId xmlns:a16="http://schemas.microsoft.com/office/drawing/2014/main" id="{D38952E3-2C06-DE48-89E8-0614F6390E2A}"/>
              </a:ext>
            </a:extLst>
          </p:cNvPr>
          <p:cNvSpPr>
            <a:spLocks noGrp="1"/>
          </p:cNvSpPr>
          <p:nvPr>
            <p:ph idx="1"/>
          </p:nvPr>
        </p:nvSpPr>
        <p:spPr/>
        <p:txBody>
          <a:bodyPr/>
          <a:lstStyle/>
          <a:p>
            <a:r>
              <a:rPr lang="da-DK" dirty="0"/>
              <a:t>Forløbet om ligestilling mellem køn i Danmark afsluttes med en teoriprøve.</a:t>
            </a:r>
          </a:p>
          <a:p>
            <a:endParaRPr lang="da-DK" dirty="0"/>
          </a:p>
          <a:p>
            <a:r>
              <a:rPr lang="da-DK" dirty="0"/>
              <a:t>Teoriprøven til kapitel 1 finder du på </a:t>
            </a:r>
            <a:r>
              <a:rPr lang="da-DK" dirty="0">
                <a:hlinkClick r:id="rId2"/>
              </a:rPr>
              <a:t>www.luksamfundetop.dk</a:t>
            </a:r>
            <a:r>
              <a:rPr lang="da-DK" dirty="0"/>
              <a:t> </a:t>
            </a:r>
          </a:p>
        </p:txBody>
      </p:sp>
      <p:pic>
        <p:nvPicPr>
          <p:cNvPr id="8" name="Billede 7">
            <a:extLst>
              <a:ext uri="{FF2B5EF4-FFF2-40B4-BE49-F238E27FC236}">
                <a16:creationId xmlns:a16="http://schemas.microsoft.com/office/drawing/2014/main" id="{CE313C7E-51B5-514D-A29D-F2BD3E1DB5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39424"/>
            <a:ext cx="12349898" cy="1058562"/>
          </a:xfrm>
          <a:prstGeom prst="rect">
            <a:avLst/>
          </a:prstGeom>
        </p:spPr>
      </p:pic>
    </p:spTree>
    <p:extLst>
      <p:ext uri="{BB962C8B-B14F-4D97-AF65-F5344CB8AC3E}">
        <p14:creationId xmlns:p14="http://schemas.microsoft.com/office/powerpoint/2010/main" val="1732794775"/>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294</Words>
  <Application>Microsoft Macintosh PowerPoint</Application>
  <PresentationFormat>Widescreen</PresentationFormat>
  <Paragraphs>18</Paragraphs>
  <Slides>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vt:i4>
      </vt:variant>
    </vt:vector>
  </HeadingPairs>
  <TitlesOfParts>
    <vt:vector size="8" baseType="lpstr">
      <vt:lpstr>Arial</vt:lpstr>
      <vt:lpstr>Calibri</vt:lpstr>
      <vt:lpstr>Calibri Light</vt:lpstr>
      <vt:lpstr>Office-tema</vt:lpstr>
      <vt:lpstr>Forløb: Ligestilling mellem køn i Danmark</vt:lpstr>
      <vt:lpstr>Program</vt:lpstr>
      <vt:lpstr>Lav jeres egne etiske regler for – hvordan I vil være overfor hinanden i klassen, på skolen, på nettet </vt:lpstr>
      <vt:lpstr>Teoriprøve - afslutning på forløbet om ligestilling  </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Microsoft Office-bruger</dc:creator>
  <cp:lastModifiedBy>Microsoft Office-bruger</cp:lastModifiedBy>
  <cp:revision>3</cp:revision>
  <dcterms:created xsi:type="dcterms:W3CDTF">2018-08-04T11:38:26Z</dcterms:created>
  <dcterms:modified xsi:type="dcterms:W3CDTF">2018-08-07T11:43:24Z</dcterms:modified>
</cp:coreProperties>
</file>